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9" r:id="rId3"/>
    <p:sldId id="260" r:id="rId4"/>
    <p:sldId id="261" r:id="rId5"/>
    <p:sldId id="257" r:id="rId6"/>
    <p:sldId id="258" r:id="rId7"/>
    <p:sldId id="262" r:id="rId8"/>
    <p:sldId id="263" r:id="rId9"/>
    <p:sldId id="265" r:id="rId10"/>
    <p:sldId id="267" r:id="rId11"/>
    <p:sldId id="266" r:id="rId12"/>
    <p:sldId id="264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FC1D0A-8EFC-4178-B3FD-C19518A91616}" v="57" dt="2018-11-05T17:52:00.5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86" y="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Young" userId="4ebbbf02e9710d60" providerId="LiveId" clId="{08FC1D0A-8EFC-4178-B3FD-C19518A91616}"/>
    <pc:docChg chg="custSel addSld delSld modSld sldOrd">
      <pc:chgData name="Danny Young" userId="4ebbbf02e9710d60" providerId="LiveId" clId="{08FC1D0A-8EFC-4178-B3FD-C19518A91616}" dt="2018-11-05T17:52:01.783" v="220" actId="5793"/>
      <pc:docMkLst>
        <pc:docMk/>
      </pc:docMkLst>
      <pc:sldChg chg="modSp">
        <pc:chgData name="Danny Young" userId="4ebbbf02e9710d60" providerId="LiveId" clId="{08FC1D0A-8EFC-4178-B3FD-C19518A91616}" dt="2018-11-05T17:48:24.815" v="173" actId="115"/>
        <pc:sldMkLst>
          <pc:docMk/>
          <pc:sldMk cId="0" sldId="263"/>
        </pc:sldMkLst>
        <pc:spChg chg="mod">
          <ac:chgData name="Danny Young" userId="4ebbbf02e9710d60" providerId="LiveId" clId="{08FC1D0A-8EFC-4178-B3FD-C19518A91616}" dt="2018-11-05T17:48:24.815" v="173" actId="115"/>
          <ac:spMkLst>
            <pc:docMk/>
            <pc:sldMk cId="0" sldId="263"/>
            <ac:spMk id="15" creationId="{00000000-0000-0000-0000-000000000000}"/>
          </ac:spMkLst>
        </pc:spChg>
      </pc:sldChg>
      <pc:sldChg chg="modSp">
        <pc:chgData name="Danny Young" userId="4ebbbf02e9710d60" providerId="LiveId" clId="{08FC1D0A-8EFC-4178-B3FD-C19518A91616}" dt="2018-11-05T17:52:01.783" v="220" actId="5793"/>
        <pc:sldMkLst>
          <pc:docMk/>
          <pc:sldMk cId="0" sldId="264"/>
        </pc:sldMkLst>
        <pc:spChg chg="mod">
          <ac:chgData name="Danny Young" userId="4ebbbf02e9710d60" providerId="LiveId" clId="{08FC1D0A-8EFC-4178-B3FD-C19518A91616}" dt="2018-11-05T17:52:01.783" v="220" actId="5793"/>
          <ac:spMkLst>
            <pc:docMk/>
            <pc:sldMk cId="0" sldId="264"/>
            <ac:spMk id="3" creationId="{00000000-0000-0000-0000-000000000000}"/>
          </ac:spMkLst>
        </pc:spChg>
      </pc:sldChg>
      <pc:sldChg chg="ord">
        <pc:chgData name="Danny Young" userId="4ebbbf02e9710d60" providerId="LiveId" clId="{08FC1D0A-8EFC-4178-B3FD-C19518A91616}" dt="2018-11-05T17:50:50.256" v="216"/>
        <pc:sldMkLst>
          <pc:docMk/>
          <pc:sldMk cId="0" sldId="265"/>
        </pc:sldMkLst>
      </pc:sldChg>
      <pc:sldChg chg="add del">
        <pc:chgData name="Danny Young" userId="4ebbbf02e9710d60" providerId="LiveId" clId="{08FC1D0A-8EFC-4178-B3FD-C19518A91616}" dt="2018-11-05T17:47:09.033" v="29"/>
        <pc:sldMkLst>
          <pc:docMk/>
          <pc:sldMk cId="585615373" sldId="267"/>
        </pc:sldMkLst>
      </pc:sldChg>
      <pc:sldChg chg="addSp delSp modSp add">
        <pc:chgData name="Danny Young" userId="4ebbbf02e9710d60" providerId="LiveId" clId="{08FC1D0A-8EFC-4178-B3FD-C19518A91616}" dt="2018-11-05T17:50:29.528" v="215" actId="1037"/>
        <pc:sldMkLst>
          <pc:docMk/>
          <pc:sldMk cId="3050706894" sldId="267"/>
        </pc:sldMkLst>
        <pc:spChg chg="del mod">
          <ac:chgData name="Danny Young" userId="4ebbbf02e9710d60" providerId="LiveId" clId="{08FC1D0A-8EFC-4178-B3FD-C19518A91616}" dt="2018-11-05T17:47:58.376" v="155" actId="478"/>
          <ac:spMkLst>
            <pc:docMk/>
            <pc:sldMk cId="3050706894" sldId="267"/>
            <ac:spMk id="2" creationId="{B7072A77-B267-4DD6-AF47-BD33C804A7F1}"/>
          </ac:spMkLst>
        </pc:spChg>
        <pc:spChg chg="mod">
          <ac:chgData name="Danny Young" userId="4ebbbf02e9710d60" providerId="LiveId" clId="{08FC1D0A-8EFC-4178-B3FD-C19518A91616}" dt="2018-11-05T17:48:11.502" v="171" actId="20577"/>
          <ac:spMkLst>
            <pc:docMk/>
            <pc:sldMk cId="3050706894" sldId="267"/>
            <ac:spMk id="3" creationId="{819BD283-A1F5-4511-A6D4-EB03F40080B1}"/>
          </ac:spMkLst>
        </pc:spChg>
        <pc:graphicFrameChg chg="add mod">
          <ac:chgData name="Danny Young" userId="4ebbbf02e9710d60" providerId="LiveId" clId="{08FC1D0A-8EFC-4178-B3FD-C19518A91616}" dt="2018-11-05T17:49:04.088" v="179" actId="1076"/>
          <ac:graphicFrameMkLst>
            <pc:docMk/>
            <pc:sldMk cId="3050706894" sldId="267"/>
            <ac:graphicFrameMk id="4" creationId="{05329C56-75C1-4BF8-BB76-EDAC02075E4A}"/>
          </ac:graphicFrameMkLst>
        </pc:graphicFrameChg>
        <pc:graphicFrameChg chg="add mod">
          <ac:chgData name="Danny Young" userId="4ebbbf02e9710d60" providerId="LiveId" clId="{08FC1D0A-8EFC-4178-B3FD-C19518A91616}" dt="2018-11-05T17:49:28.299" v="200" actId="1035"/>
          <ac:graphicFrameMkLst>
            <pc:docMk/>
            <pc:sldMk cId="3050706894" sldId="267"/>
            <ac:graphicFrameMk id="5" creationId="{75D70A44-68BE-4853-9E68-ABC24DF3CA1E}"/>
          </ac:graphicFrameMkLst>
        </pc:graphicFrameChg>
        <pc:graphicFrameChg chg="add mod">
          <ac:chgData name="Danny Young" userId="4ebbbf02e9710d60" providerId="LiveId" clId="{08FC1D0A-8EFC-4178-B3FD-C19518A91616}" dt="2018-11-05T17:50:02.128" v="207" actId="1037"/>
          <ac:graphicFrameMkLst>
            <pc:docMk/>
            <pc:sldMk cId="3050706894" sldId="267"/>
            <ac:graphicFrameMk id="6" creationId="{A6D96425-CDEC-4F49-83AB-E8A689B134FF}"/>
          </ac:graphicFrameMkLst>
        </pc:graphicFrameChg>
        <pc:graphicFrameChg chg="add mod">
          <ac:chgData name="Danny Young" userId="4ebbbf02e9710d60" providerId="LiveId" clId="{08FC1D0A-8EFC-4178-B3FD-C19518A91616}" dt="2018-11-05T17:50:29.528" v="215" actId="1037"/>
          <ac:graphicFrameMkLst>
            <pc:docMk/>
            <pc:sldMk cId="3050706894" sldId="267"/>
            <ac:graphicFrameMk id="7" creationId="{74C5FC74-3960-4BDB-BFC9-7C8069160518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18" Type="http://schemas.openxmlformats.org/officeDocument/2006/relationships/image" Target="../media/image19.wmf"/><Relationship Id="rId3" Type="http://schemas.openxmlformats.org/officeDocument/2006/relationships/image" Target="../media/image4.wmf"/><Relationship Id="rId21" Type="http://schemas.openxmlformats.org/officeDocument/2006/relationships/image" Target="../media/image22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17" Type="http://schemas.openxmlformats.org/officeDocument/2006/relationships/image" Target="../media/image18.wmf"/><Relationship Id="rId2" Type="http://schemas.openxmlformats.org/officeDocument/2006/relationships/image" Target="../media/image3.wmf"/><Relationship Id="rId16" Type="http://schemas.openxmlformats.org/officeDocument/2006/relationships/image" Target="../media/image17.wmf"/><Relationship Id="rId20" Type="http://schemas.openxmlformats.org/officeDocument/2006/relationships/image" Target="../media/image21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24" Type="http://schemas.openxmlformats.org/officeDocument/2006/relationships/image" Target="../media/image25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23" Type="http://schemas.openxmlformats.org/officeDocument/2006/relationships/image" Target="../media/image24.wmf"/><Relationship Id="rId10" Type="http://schemas.openxmlformats.org/officeDocument/2006/relationships/image" Target="../media/image11.wmf"/><Relationship Id="rId19" Type="http://schemas.openxmlformats.org/officeDocument/2006/relationships/image" Target="../media/image20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Relationship Id="rId22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image" Target="../media/image38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12" Type="http://schemas.openxmlformats.org/officeDocument/2006/relationships/image" Target="../media/image37.wmf"/><Relationship Id="rId2" Type="http://schemas.openxmlformats.org/officeDocument/2006/relationships/image" Target="../media/image27.wmf"/><Relationship Id="rId16" Type="http://schemas.openxmlformats.org/officeDocument/2006/relationships/image" Target="../media/image41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11" Type="http://schemas.openxmlformats.org/officeDocument/2006/relationships/image" Target="../media/image36.wmf"/><Relationship Id="rId5" Type="http://schemas.openxmlformats.org/officeDocument/2006/relationships/image" Target="../media/image30.wmf"/><Relationship Id="rId15" Type="http://schemas.openxmlformats.org/officeDocument/2006/relationships/image" Target="../media/image40.wmf"/><Relationship Id="rId10" Type="http://schemas.openxmlformats.org/officeDocument/2006/relationships/image" Target="../media/image35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Relationship Id="rId14" Type="http://schemas.openxmlformats.org/officeDocument/2006/relationships/image" Target="../media/image3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image" Target="../media/image54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12" Type="http://schemas.openxmlformats.org/officeDocument/2006/relationships/image" Target="../media/image53.wmf"/><Relationship Id="rId2" Type="http://schemas.openxmlformats.org/officeDocument/2006/relationships/image" Target="../media/image43.wmf"/><Relationship Id="rId16" Type="http://schemas.openxmlformats.org/officeDocument/2006/relationships/image" Target="../media/image57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11" Type="http://schemas.openxmlformats.org/officeDocument/2006/relationships/image" Target="../media/image52.wmf"/><Relationship Id="rId5" Type="http://schemas.openxmlformats.org/officeDocument/2006/relationships/image" Target="../media/image46.wmf"/><Relationship Id="rId15" Type="http://schemas.openxmlformats.org/officeDocument/2006/relationships/image" Target="../media/image56.wmf"/><Relationship Id="rId10" Type="http://schemas.openxmlformats.org/officeDocument/2006/relationships/image" Target="../media/image51.wmf"/><Relationship Id="rId4" Type="http://schemas.openxmlformats.org/officeDocument/2006/relationships/image" Target="../media/image45.wmf"/><Relationship Id="rId9" Type="http://schemas.openxmlformats.org/officeDocument/2006/relationships/image" Target="../media/image50.wmf"/><Relationship Id="rId14" Type="http://schemas.openxmlformats.org/officeDocument/2006/relationships/image" Target="../media/image5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image" Target="../media/image70.wmf"/><Relationship Id="rId18" Type="http://schemas.openxmlformats.org/officeDocument/2006/relationships/image" Target="../media/image75.wmf"/><Relationship Id="rId3" Type="http://schemas.openxmlformats.org/officeDocument/2006/relationships/image" Target="../media/image60.wmf"/><Relationship Id="rId7" Type="http://schemas.openxmlformats.org/officeDocument/2006/relationships/image" Target="../media/image64.wmf"/><Relationship Id="rId12" Type="http://schemas.openxmlformats.org/officeDocument/2006/relationships/image" Target="../media/image69.wmf"/><Relationship Id="rId17" Type="http://schemas.openxmlformats.org/officeDocument/2006/relationships/image" Target="../media/image74.wmf"/><Relationship Id="rId2" Type="http://schemas.openxmlformats.org/officeDocument/2006/relationships/image" Target="../media/image59.wmf"/><Relationship Id="rId16" Type="http://schemas.openxmlformats.org/officeDocument/2006/relationships/image" Target="../media/image73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11" Type="http://schemas.openxmlformats.org/officeDocument/2006/relationships/image" Target="../media/image68.wmf"/><Relationship Id="rId5" Type="http://schemas.openxmlformats.org/officeDocument/2006/relationships/image" Target="../media/image62.wmf"/><Relationship Id="rId15" Type="http://schemas.openxmlformats.org/officeDocument/2006/relationships/image" Target="../media/image72.wmf"/><Relationship Id="rId10" Type="http://schemas.openxmlformats.org/officeDocument/2006/relationships/image" Target="../media/image67.wmf"/><Relationship Id="rId19" Type="http://schemas.openxmlformats.org/officeDocument/2006/relationships/image" Target="../media/image76.wmf"/><Relationship Id="rId4" Type="http://schemas.openxmlformats.org/officeDocument/2006/relationships/image" Target="../media/image61.wmf"/><Relationship Id="rId9" Type="http://schemas.openxmlformats.org/officeDocument/2006/relationships/image" Target="../media/image66.wmf"/><Relationship Id="rId14" Type="http://schemas.openxmlformats.org/officeDocument/2006/relationships/image" Target="../media/image7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13" Type="http://schemas.openxmlformats.org/officeDocument/2006/relationships/image" Target="../media/image89.wmf"/><Relationship Id="rId18" Type="http://schemas.openxmlformats.org/officeDocument/2006/relationships/image" Target="../media/image94.wmf"/><Relationship Id="rId3" Type="http://schemas.openxmlformats.org/officeDocument/2006/relationships/image" Target="../media/image79.wmf"/><Relationship Id="rId7" Type="http://schemas.openxmlformats.org/officeDocument/2006/relationships/image" Target="../media/image83.wmf"/><Relationship Id="rId12" Type="http://schemas.openxmlformats.org/officeDocument/2006/relationships/image" Target="../media/image88.wmf"/><Relationship Id="rId17" Type="http://schemas.openxmlformats.org/officeDocument/2006/relationships/image" Target="../media/image93.wmf"/><Relationship Id="rId2" Type="http://schemas.openxmlformats.org/officeDocument/2006/relationships/image" Target="../media/image78.wmf"/><Relationship Id="rId16" Type="http://schemas.openxmlformats.org/officeDocument/2006/relationships/image" Target="../media/image92.wmf"/><Relationship Id="rId1" Type="http://schemas.openxmlformats.org/officeDocument/2006/relationships/image" Target="../media/image77.wmf"/><Relationship Id="rId6" Type="http://schemas.openxmlformats.org/officeDocument/2006/relationships/image" Target="../media/image82.wmf"/><Relationship Id="rId11" Type="http://schemas.openxmlformats.org/officeDocument/2006/relationships/image" Target="../media/image87.wmf"/><Relationship Id="rId5" Type="http://schemas.openxmlformats.org/officeDocument/2006/relationships/image" Target="../media/image81.wmf"/><Relationship Id="rId15" Type="http://schemas.openxmlformats.org/officeDocument/2006/relationships/image" Target="../media/image91.wmf"/><Relationship Id="rId10" Type="http://schemas.openxmlformats.org/officeDocument/2006/relationships/image" Target="../media/image86.wmf"/><Relationship Id="rId19" Type="http://schemas.openxmlformats.org/officeDocument/2006/relationships/image" Target="../media/image95.wmf"/><Relationship Id="rId4" Type="http://schemas.openxmlformats.org/officeDocument/2006/relationships/image" Target="../media/image80.wmf"/><Relationship Id="rId9" Type="http://schemas.openxmlformats.org/officeDocument/2006/relationships/image" Target="../media/image85.wmf"/><Relationship Id="rId14" Type="http://schemas.openxmlformats.org/officeDocument/2006/relationships/image" Target="../media/image9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wmf"/><Relationship Id="rId3" Type="http://schemas.openxmlformats.org/officeDocument/2006/relationships/image" Target="../media/image98.wmf"/><Relationship Id="rId7" Type="http://schemas.openxmlformats.org/officeDocument/2006/relationships/image" Target="../media/image102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Relationship Id="rId6" Type="http://schemas.openxmlformats.org/officeDocument/2006/relationships/image" Target="../media/image101.wmf"/><Relationship Id="rId5" Type="http://schemas.openxmlformats.org/officeDocument/2006/relationships/image" Target="../media/image100.wmf"/><Relationship Id="rId4" Type="http://schemas.openxmlformats.org/officeDocument/2006/relationships/image" Target="../media/image99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wmf"/><Relationship Id="rId13" Type="http://schemas.openxmlformats.org/officeDocument/2006/relationships/image" Target="../media/image116.wmf"/><Relationship Id="rId3" Type="http://schemas.openxmlformats.org/officeDocument/2006/relationships/image" Target="../media/image106.wmf"/><Relationship Id="rId7" Type="http://schemas.openxmlformats.org/officeDocument/2006/relationships/image" Target="../media/image110.wmf"/><Relationship Id="rId12" Type="http://schemas.openxmlformats.org/officeDocument/2006/relationships/image" Target="../media/image115.wmf"/><Relationship Id="rId2" Type="http://schemas.openxmlformats.org/officeDocument/2006/relationships/image" Target="../media/image105.wmf"/><Relationship Id="rId1" Type="http://schemas.openxmlformats.org/officeDocument/2006/relationships/image" Target="../media/image104.wmf"/><Relationship Id="rId6" Type="http://schemas.openxmlformats.org/officeDocument/2006/relationships/image" Target="../media/image109.wmf"/><Relationship Id="rId11" Type="http://schemas.openxmlformats.org/officeDocument/2006/relationships/image" Target="../media/image114.wmf"/><Relationship Id="rId5" Type="http://schemas.openxmlformats.org/officeDocument/2006/relationships/image" Target="../media/image108.wmf"/><Relationship Id="rId10" Type="http://schemas.openxmlformats.org/officeDocument/2006/relationships/image" Target="../media/image113.wmf"/><Relationship Id="rId4" Type="http://schemas.openxmlformats.org/officeDocument/2006/relationships/image" Target="../media/image107.wmf"/><Relationship Id="rId9" Type="http://schemas.openxmlformats.org/officeDocument/2006/relationships/image" Target="../media/image112.wmf"/><Relationship Id="rId14" Type="http://schemas.openxmlformats.org/officeDocument/2006/relationships/image" Target="../media/image1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wmf"/><Relationship Id="rId2" Type="http://schemas.openxmlformats.org/officeDocument/2006/relationships/image" Target="../media/image119.wmf"/><Relationship Id="rId1" Type="http://schemas.openxmlformats.org/officeDocument/2006/relationships/image" Target="../media/image118.wmf"/><Relationship Id="rId4" Type="http://schemas.openxmlformats.org/officeDocument/2006/relationships/image" Target="../media/image12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4.wmf"/><Relationship Id="rId7" Type="http://schemas.openxmlformats.org/officeDocument/2006/relationships/image" Target="../media/image128.wmf"/><Relationship Id="rId2" Type="http://schemas.openxmlformats.org/officeDocument/2006/relationships/image" Target="../media/image123.wmf"/><Relationship Id="rId1" Type="http://schemas.openxmlformats.org/officeDocument/2006/relationships/image" Target="../media/image122.wmf"/><Relationship Id="rId6" Type="http://schemas.openxmlformats.org/officeDocument/2006/relationships/image" Target="../media/image127.wmf"/><Relationship Id="rId5" Type="http://schemas.openxmlformats.org/officeDocument/2006/relationships/image" Target="../media/image126.wmf"/><Relationship Id="rId4" Type="http://schemas.openxmlformats.org/officeDocument/2006/relationships/image" Target="../media/image1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49F09-9C44-4047-9165-EAA66F1CE063}" type="datetimeFigureOut">
              <a:rPr lang="en-CA" smtClean="0"/>
              <a:pPr/>
              <a:t>2018-11-05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915315-8052-4349-84F6-62618C0D972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7717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15315-8052-4349-84F6-62618C0D9721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6212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15315-8052-4349-84F6-62618C0D9721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6720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15315-8052-4349-84F6-62618C0D9721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4031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640E-ECA0-4AD9-84C6-DC2F18267E84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5354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640E-ECA0-4AD9-84C6-DC2F18267E84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7340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15315-8052-4349-84F6-62618C0D9721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120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04DFAB3-B96D-445D-B4EC-5E927ACA53D8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5344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F5DD36F-E8DC-4E43-B792-6072DB483A10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77723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15315-8052-4349-84F6-62618C0D9721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25075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15315-8052-4349-84F6-62618C0D9721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86121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15315-8052-4349-84F6-62618C0D9721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1980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0E8EF7D-1875-4137-8EA2-D378721AADC8}" type="datetimeFigureOut">
              <a:rPr lang="en-CA" smtClean="0"/>
              <a:pPr/>
              <a:t>2018-11-05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48F2A99-7C27-40A9-A0E4-2F0F40DF89C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EF7D-1875-4137-8EA2-D378721AADC8}" type="datetimeFigureOut">
              <a:rPr lang="en-CA" smtClean="0"/>
              <a:pPr/>
              <a:t>2018-11-05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2A99-7C27-40A9-A0E4-2F0F40DF89C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EF7D-1875-4137-8EA2-D378721AADC8}" type="datetimeFigureOut">
              <a:rPr lang="en-CA" smtClean="0"/>
              <a:pPr/>
              <a:t>2018-11-05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2A99-7C27-40A9-A0E4-2F0F40DF89C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0E8EF7D-1875-4137-8EA2-D378721AADC8}" type="datetimeFigureOut">
              <a:rPr lang="en-CA" smtClean="0"/>
              <a:pPr/>
              <a:t>2018-11-05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8F2A99-7C27-40A9-A0E4-2F0F40DF89C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0E8EF7D-1875-4137-8EA2-D378721AADC8}" type="datetimeFigureOut">
              <a:rPr lang="en-CA" smtClean="0"/>
              <a:pPr/>
              <a:t>2018-11-05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48F2A99-7C27-40A9-A0E4-2F0F40DF89C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EF7D-1875-4137-8EA2-D378721AADC8}" type="datetimeFigureOut">
              <a:rPr lang="en-CA" smtClean="0"/>
              <a:pPr/>
              <a:t>2018-11-05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2A99-7C27-40A9-A0E4-2F0F40DF89C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EF7D-1875-4137-8EA2-D378721AADC8}" type="datetimeFigureOut">
              <a:rPr lang="en-CA" smtClean="0"/>
              <a:pPr/>
              <a:t>2018-11-05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2A99-7C27-40A9-A0E4-2F0F40DF89C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E8EF7D-1875-4137-8EA2-D378721AADC8}" type="datetimeFigureOut">
              <a:rPr lang="en-CA" smtClean="0"/>
              <a:pPr/>
              <a:t>2018-11-05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8F2A99-7C27-40A9-A0E4-2F0F40DF89C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EF7D-1875-4137-8EA2-D378721AADC8}" type="datetimeFigureOut">
              <a:rPr lang="en-CA" smtClean="0"/>
              <a:pPr/>
              <a:t>2018-11-05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2A99-7C27-40A9-A0E4-2F0F40DF89C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0E8EF7D-1875-4137-8EA2-D378721AADC8}" type="datetimeFigureOut">
              <a:rPr lang="en-CA" smtClean="0"/>
              <a:pPr/>
              <a:t>2018-11-05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8F2A99-7C27-40A9-A0E4-2F0F40DF89C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E8EF7D-1875-4137-8EA2-D378721AADC8}" type="datetimeFigureOut">
              <a:rPr lang="en-CA" smtClean="0"/>
              <a:pPr/>
              <a:t>2018-11-05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8F2A99-7C27-40A9-A0E4-2F0F40DF89C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0E8EF7D-1875-4137-8EA2-D378721AADC8}" type="datetimeFigureOut">
              <a:rPr lang="en-CA" smtClean="0"/>
              <a:pPr/>
              <a:t>2018-11-05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48F2A99-7C27-40A9-A0E4-2F0F40DF89C5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wmf"/><Relationship Id="rId3" Type="http://schemas.openxmlformats.org/officeDocument/2006/relationships/oleObject" Target="../embeddings/oleObject136.bin"/><Relationship Id="rId7" Type="http://schemas.openxmlformats.org/officeDocument/2006/relationships/oleObject" Target="../embeddings/oleObject1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19.wmf"/><Relationship Id="rId5" Type="http://schemas.openxmlformats.org/officeDocument/2006/relationships/oleObject" Target="../embeddings/oleObject137.bin"/><Relationship Id="rId10" Type="http://schemas.openxmlformats.org/officeDocument/2006/relationships/image" Target="../media/image121.wmf"/><Relationship Id="rId4" Type="http://schemas.openxmlformats.org/officeDocument/2006/relationships/image" Target="../media/image118.wmf"/><Relationship Id="rId9" Type="http://schemas.openxmlformats.org/officeDocument/2006/relationships/oleObject" Target="../embeddings/oleObject13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3.wmf"/><Relationship Id="rId13" Type="http://schemas.openxmlformats.org/officeDocument/2006/relationships/oleObject" Target="../embeddings/oleObject145.bin"/><Relationship Id="rId18" Type="http://schemas.openxmlformats.org/officeDocument/2006/relationships/image" Target="../media/image128.wmf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142.bin"/><Relationship Id="rId12" Type="http://schemas.openxmlformats.org/officeDocument/2006/relationships/image" Target="../media/image125.wmf"/><Relationship Id="rId17" Type="http://schemas.openxmlformats.org/officeDocument/2006/relationships/oleObject" Target="../embeddings/oleObject147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27.wmf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41.bin"/><Relationship Id="rId11" Type="http://schemas.openxmlformats.org/officeDocument/2006/relationships/oleObject" Target="../embeddings/oleObject144.bin"/><Relationship Id="rId5" Type="http://schemas.openxmlformats.org/officeDocument/2006/relationships/image" Target="../media/image122.wmf"/><Relationship Id="rId15" Type="http://schemas.openxmlformats.org/officeDocument/2006/relationships/oleObject" Target="../embeddings/oleObject146.bin"/><Relationship Id="rId10" Type="http://schemas.openxmlformats.org/officeDocument/2006/relationships/image" Target="../media/image124.wmf"/><Relationship Id="rId4" Type="http://schemas.openxmlformats.org/officeDocument/2006/relationships/oleObject" Target="../embeddings/oleObject140.bin"/><Relationship Id="rId9" Type="http://schemas.openxmlformats.org/officeDocument/2006/relationships/oleObject" Target="../embeddings/oleObject143.bin"/><Relationship Id="rId14" Type="http://schemas.openxmlformats.org/officeDocument/2006/relationships/image" Target="../media/image12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bcmath.ca/Worksheets/Math%208/HW%207.1%20Squares%20and%20Square%20Roots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cmath.ca/" TargetMode="Externa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9" Type="http://schemas.openxmlformats.org/officeDocument/2006/relationships/image" Target="../media/image19.wmf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0.wmf"/><Relationship Id="rId34" Type="http://schemas.openxmlformats.org/officeDocument/2006/relationships/oleObject" Target="../embeddings/oleObject16.bin"/><Relationship Id="rId42" Type="http://schemas.openxmlformats.org/officeDocument/2006/relationships/oleObject" Target="../embeddings/oleObject20.bin"/><Relationship Id="rId47" Type="http://schemas.openxmlformats.org/officeDocument/2006/relationships/image" Target="../media/image23.wmf"/><Relationship Id="rId50" Type="http://schemas.openxmlformats.org/officeDocument/2006/relationships/oleObject" Target="../embeddings/oleObject24.bin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5" Type="http://schemas.openxmlformats.org/officeDocument/2006/relationships/image" Target="../media/image12.wmf"/><Relationship Id="rId33" Type="http://schemas.openxmlformats.org/officeDocument/2006/relationships/image" Target="../media/image16.wmf"/><Relationship Id="rId38" Type="http://schemas.openxmlformats.org/officeDocument/2006/relationships/oleObject" Target="../embeddings/oleObject18.bin"/><Relationship Id="rId46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4.wmf"/><Relationship Id="rId41" Type="http://schemas.openxmlformats.org/officeDocument/2006/relationships/image" Target="../media/image20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11.bin"/><Relationship Id="rId32" Type="http://schemas.openxmlformats.org/officeDocument/2006/relationships/oleObject" Target="../embeddings/oleObject15.bin"/><Relationship Id="rId37" Type="http://schemas.openxmlformats.org/officeDocument/2006/relationships/image" Target="../media/image18.wmf"/><Relationship Id="rId40" Type="http://schemas.openxmlformats.org/officeDocument/2006/relationships/oleObject" Target="../embeddings/oleObject19.bin"/><Relationship Id="rId45" Type="http://schemas.openxmlformats.org/officeDocument/2006/relationships/image" Target="../media/image22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28" Type="http://schemas.openxmlformats.org/officeDocument/2006/relationships/oleObject" Target="../embeddings/oleObject13.bin"/><Relationship Id="rId36" Type="http://schemas.openxmlformats.org/officeDocument/2006/relationships/oleObject" Target="../embeddings/oleObject17.bin"/><Relationship Id="rId49" Type="http://schemas.openxmlformats.org/officeDocument/2006/relationships/image" Target="../media/image24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31" Type="http://schemas.openxmlformats.org/officeDocument/2006/relationships/image" Target="../media/image15.wmf"/><Relationship Id="rId44" Type="http://schemas.openxmlformats.org/officeDocument/2006/relationships/oleObject" Target="../embeddings/oleObject21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3.wmf"/><Relationship Id="rId30" Type="http://schemas.openxmlformats.org/officeDocument/2006/relationships/oleObject" Target="../embeddings/oleObject14.bin"/><Relationship Id="rId35" Type="http://schemas.openxmlformats.org/officeDocument/2006/relationships/image" Target="../media/image17.wmf"/><Relationship Id="rId43" Type="http://schemas.openxmlformats.org/officeDocument/2006/relationships/image" Target="../media/image21.wmf"/><Relationship Id="rId48" Type="http://schemas.openxmlformats.org/officeDocument/2006/relationships/oleObject" Target="../embeddings/oleObject23.bin"/><Relationship Id="rId8" Type="http://schemas.openxmlformats.org/officeDocument/2006/relationships/oleObject" Target="../embeddings/oleObject3.bin"/><Relationship Id="rId51" Type="http://schemas.openxmlformats.org/officeDocument/2006/relationships/image" Target="../media/image2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30.wmf"/><Relationship Id="rId18" Type="http://schemas.openxmlformats.org/officeDocument/2006/relationships/oleObject" Target="../embeddings/oleObject32.bin"/><Relationship Id="rId26" Type="http://schemas.openxmlformats.org/officeDocument/2006/relationships/oleObject" Target="../embeddings/oleObject36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34.wmf"/><Relationship Id="rId34" Type="http://schemas.openxmlformats.org/officeDocument/2006/relationships/oleObject" Target="../embeddings/oleObject40.bin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29.bin"/><Relationship Id="rId17" Type="http://schemas.openxmlformats.org/officeDocument/2006/relationships/image" Target="../media/image32.wmf"/><Relationship Id="rId25" Type="http://schemas.openxmlformats.org/officeDocument/2006/relationships/image" Target="../media/image36.wmf"/><Relationship Id="rId33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1.bin"/><Relationship Id="rId20" Type="http://schemas.openxmlformats.org/officeDocument/2006/relationships/oleObject" Target="../embeddings/oleObject33.bin"/><Relationship Id="rId29" Type="http://schemas.openxmlformats.org/officeDocument/2006/relationships/image" Target="../media/image38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29.wmf"/><Relationship Id="rId24" Type="http://schemas.openxmlformats.org/officeDocument/2006/relationships/oleObject" Target="../embeddings/oleObject35.bin"/><Relationship Id="rId32" Type="http://schemas.openxmlformats.org/officeDocument/2006/relationships/oleObject" Target="../embeddings/oleObject39.bin"/><Relationship Id="rId5" Type="http://schemas.openxmlformats.org/officeDocument/2006/relationships/image" Target="../media/image26.wmf"/><Relationship Id="rId15" Type="http://schemas.openxmlformats.org/officeDocument/2006/relationships/image" Target="../media/image31.wmf"/><Relationship Id="rId23" Type="http://schemas.openxmlformats.org/officeDocument/2006/relationships/image" Target="../media/image35.wmf"/><Relationship Id="rId28" Type="http://schemas.openxmlformats.org/officeDocument/2006/relationships/oleObject" Target="../embeddings/oleObject37.bin"/><Relationship Id="rId10" Type="http://schemas.openxmlformats.org/officeDocument/2006/relationships/oleObject" Target="../embeddings/oleObject28.bin"/><Relationship Id="rId19" Type="http://schemas.openxmlformats.org/officeDocument/2006/relationships/image" Target="../media/image33.wmf"/><Relationship Id="rId31" Type="http://schemas.openxmlformats.org/officeDocument/2006/relationships/image" Target="../media/image39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8.wmf"/><Relationship Id="rId14" Type="http://schemas.openxmlformats.org/officeDocument/2006/relationships/oleObject" Target="../embeddings/oleObject30.bin"/><Relationship Id="rId22" Type="http://schemas.openxmlformats.org/officeDocument/2006/relationships/oleObject" Target="../embeddings/oleObject34.bin"/><Relationship Id="rId27" Type="http://schemas.openxmlformats.org/officeDocument/2006/relationships/image" Target="../media/image37.wmf"/><Relationship Id="rId30" Type="http://schemas.openxmlformats.org/officeDocument/2006/relationships/oleObject" Target="../embeddings/oleObject38.bin"/><Relationship Id="rId35" Type="http://schemas.openxmlformats.org/officeDocument/2006/relationships/image" Target="../media/image4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46.wmf"/><Relationship Id="rId18" Type="http://schemas.openxmlformats.org/officeDocument/2006/relationships/oleObject" Target="../embeddings/oleObject48.bin"/><Relationship Id="rId26" Type="http://schemas.openxmlformats.org/officeDocument/2006/relationships/oleObject" Target="../embeddings/oleObject52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50.wmf"/><Relationship Id="rId34" Type="http://schemas.openxmlformats.org/officeDocument/2006/relationships/oleObject" Target="../embeddings/oleObject56.bin"/><Relationship Id="rId7" Type="http://schemas.openxmlformats.org/officeDocument/2006/relationships/image" Target="../media/image43.wmf"/><Relationship Id="rId12" Type="http://schemas.openxmlformats.org/officeDocument/2006/relationships/oleObject" Target="../embeddings/oleObject45.bin"/><Relationship Id="rId17" Type="http://schemas.openxmlformats.org/officeDocument/2006/relationships/image" Target="../media/image48.wmf"/><Relationship Id="rId25" Type="http://schemas.openxmlformats.org/officeDocument/2006/relationships/image" Target="../media/image52.wmf"/><Relationship Id="rId33" Type="http://schemas.openxmlformats.org/officeDocument/2006/relationships/image" Target="../media/image5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7.bin"/><Relationship Id="rId20" Type="http://schemas.openxmlformats.org/officeDocument/2006/relationships/oleObject" Target="../embeddings/oleObject49.bin"/><Relationship Id="rId29" Type="http://schemas.openxmlformats.org/officeDocument/2006/relationships/image" Target="../media/image54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45.wmf"/><Relationship Id="rId24" Type="http://schemas.openxmlformats.org/officeDocument/2006/relationships/oleObject" Target="../embeddings/oleObject51.bin"/><Relationship Id="rId32" Type="http://schemas.openxmlformats.org/officeDocument/2006/relationships/oleObject" Target="../embeddings/oleObject55.bin"/><Relationship Id="rId5" Type="http://schemas.openxmlformats.org/officeDocument/2006/relationships/image" Target="../media/image42.wmf"/><Relationship Id="rId15" Type="http://schemas.openxmlformats.org/officeDocument/2006/relationships/image" Target="../media/image47.wmf"/><Relationship Id="rId23" Type="http://schemas.openxmlformats.org/officeDocument/2006/relationships/image" Target="../media/image51.wmf"/><Relationship Id="rId28" Type="http://schemas.openxmlformats.org/officeDocument/2006/relationships/oleObject" Target="../embeddings/oleObject53.bin"/><Relationship Id="rId36" Type="http://schemas.openxmlformats.org/officeDocument/2006/relationships/hyperlink" Target="http://www.bcmath.ca/" TargetMode="External"/><Relationship Id="rId10" Type="http://schemas.openxmlformats.org/officeDocument/2006/relationships/oleObject" Target="../embeddings/oleObject44.bin"/><Relationship Id="rId19" Type="http://schemas.openxmlformats.org/officeDocument/2006/relationships/image" Target="../media/image49.wmf"/><Relationship Id="rId31" Type="http://schemas.openxmlformats.org/officeDocument/2006/relationships/image" Target="../media/image55.wmf"/><Relationship Id="rId4" Type="http://schemas.openxmlformats.org/officeDocument/2006/relationships/oleObject" Target="../embeddings/oleObject41.bin"/><Relationship Id="rId9" Type="http://schemas.openxmlformats.org/officeDocument/2006/relationships/image" Target="../media/image44.wmf"/><Relationship Id="rId14" Type="http://schemas.openxmlformats.org/officeDocument/2006/relationships/oleObject" Target="../embeddings/oleObject46.bin"/><Relationship Id="rId22" Type="http://schemas.openxmlformats.org/officeDocument/2006/relationships/oleObject" Target="../embeddings/oleObject50.bin"/><Relationship Id="rId27" Type="http://schemas.openxmlformats.org/officeDocument/2006/relationships/image" Target="../media/image53.wmf"/><Relationship Id="rId30" Type="http://schemas.openxmlformats.org/officeDocument/2006/relationships/oleObject" Target="../embeddings/oleObject54.bin"/><Relationship Id="rId35" Type="http://schemas.openxmlformats.org/officeDocument/2006/relationships/image" Target="../media/image5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13" Type="http://schemas.openxmlformats.org/officeDocument/2006/relationships/image" Target="../media/image62.wmf"/><Relationship Id="rId18" Type="http://schemas.openxmlformats.org/officeDocument/2006/relationships/oleObject" Target="../embeddings/oleObject64.bin"/><Relationship Id="rId26" Type="http://schemas.openxmlformats.org/officeDocument/2006/relationships/oleObject" Target="../embeddings/oleObject68.bin"/><Relationship Id="rId39" Type="http://schemas.openxmlformats.org/officeDocument/2006/relationships/image" Target="../media/image74.wmf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66.wmf"/><Relationship Id="rId34" Type="http://schemas.openxmlformats.org/officeDocument/2006/relationships/oleObject" Target="../embeddings/oleObject73.bin"/><Relationship Id="rId42" Type="http://schemas.openxmlformats.org/officeDocument/2006/relationships/oleObject" Target="../embeddings/oleObject77.bin"/><Relationship Id="rId7" Type="http://schemas.openxmlformats.org/officeDocument/2006/relationships/image" Target="../media/image59.wmf"/><Relationship Id="rId12" Type="http://schemas.openxmlformats.org/officeDocument/2006/relationships/oleObject" Target="../embeddings/oleObject61.bin"/><Relationship Id="rId17" Type="http://schemas.openxmlformats.org/officeDocument/2006/relationships/image" Target="../media/image64.wmf"/><Relationship Id="rId25" Type="http://schemas.openxmlformats.org/officeDocument/2006/relationships/image" Target="../media/image68.wmf"/><Relationship Id="rId33" Type="http://schemas.openxmlformats.org/officeDocument/2006/relationships/image" Target="../media/image71.wmf"/><Relationship Id="rId38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3.bin"/><Relationship Id="rId20" Type="http://schemas.openxmlformats.org/officeDocument/2006/relationships/oleObject" Target="../embeddings/oleObject65.bin"/><Relationship Id="rId29" Type="http://schemas.openxmlformats.org/officeDocument/2006/relationships/image" Target="../media/image70.wmf"/><Relationship Id="rId41" Type="http://schemas.openxmlformats.org/officeDocument/2006/relationships/image" Target="../media/image75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8.bin"/><Relationship Id="rId11" Type="http://schemas.openxmlformats.org/officeDocument/2006/relationships/image" Target="../media/image61.wmf"/><Relationship Id="rId24" Type="http://schemas.openxmlformats.org/officeDocument/2006/relationships/oleObject" Target="../embeddings/oleObject67.bin"/><Relationship Id="rId32" Type="http://schemas.openxmlformats.org/officeDocument/2006/relationships/oleObject" Target="../embeddings/oleObject72.bin"/><Relationship Id="rId37" Type="http://schemas.openxmlformats.org/officeDocument/2006/relationships/image" Target="../media/image73.wmf"/><Relationship Id="rId40" Type="http://schemas.openxmlformats.org/officeDocument/2006/relationships/oleObject" Target="../embeddings/oleObject76.bin"/><Relationship Id="rId5" Type="http://schemas.openxmlformats.org/officeDocument/2006/relationships/image" Target="../media/image58.wmf"/><Relationship Id="rId15" Type="http://schemas.openxmlformats.org/officeDocument/2006/relationships/image" Target="../media/image63.wmf"/><Relationship Id="rId23" Type="http://schemas.openxmlformats.org/officeDocument/2006/relationships/image" Target="../media/image67.wmf"/><Relationship Id="rId28" Type="http://schemas.openxmlformats.org/officeDocument/2006/relationships/oleObject" Target="../embeddings/oleObject69.bin"/><Relationship Id="rId36" Type="http://schemas.openxmlformats.org/officeDocument/2006/relationships/oleObject" Target="../embeddings/oleObject74.bin"/><Relationship Id="rId10" Type="http://schemas.openxmlformats.org/officeDocument/2006/relationships/oleObject" Target="../embeddings/oleObject60.bin"/><Relationship Id="rId19" Type="http://schemas.openxmlformats.org/officeDocument/2006/relationships/image" Target="../media/image65.wmf"/><Relationship Id="rId31" Type="http://schemas.openxmlformats.org/officeDocument/2006/relationships/oleObject" Target="../embeddings/oleObject71.bin"/><Relationship Id="rId44" Type="http://schemas.openxmlformats.org/officeDocument/2006/relationships/hyperlink" Target="http://www.bcmath.ca/" TargetMode="External"/><Relationship Id="rId4" Type="http://schemas.openxmlformats.org/officeDocument/2006/relationships/oleObject" Target="../embeddings/oleObject57.bin"/><Relationship Id="rId9" Type="http://schemas.openxmlformats.org/officeDocument/2006/relationships/image" Target="../media/image60.wmf"/><Relationship Id="rId14" Type="http://schemas.openxmlformats.org/officeDocument/2006/relationships/oleObject" Target="../embeddings/oleObject62.bin"/><Relationship Id="rId22" Type="http://schemas.openxmlformats.org/officeDocument/2006/relationships/oleObject" Target="../embeddings/oleObject66.bin"/><Relationship Id="rId27" Type="http://schemas.openxmlformats.org/officeDocument/2006/relationships/image" Target="../media/image69.wmf"/><Relationship Id="rId30" Type="http://schemas.openxmlformats.org/officeDocument/2006/relationships/oleObject" Target="../embeddings/oleObject70.bin"/><Relationship Id="rId35" Type="http://schemas.openxmlformats.org/officeDocument/2006/relationships/image" Target="../media/image72.wmf"/><Relationship Id="rId43" Type="http://schemas.openxmlformats.org/officeDocument/2006/relationships/image" Target="../media/image76.wmf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1.wmf"/><Relationship Id="rId18" Type="http://schemas.openxmlformats.org/officeDocument/2006/relationships/oleObject" Target="../embeddings/oleObject85.bin"/><Relationship Id="rId26" Type="http://schemas.openxmlformats.org/officeDocument/2006/relationships/oleObject" Target="../embeddings/oleObject90.bin"/><Relationship Id="rId39" Type="http://schemas.openxmlformats.org/officeDocument/2006/relationships/oleObject" Target="../embeddings/oleObject98.bin"/><Relationship Id="rId21" Type="http://schemas.openxmlformats.org/officeDocument/2006/relationships/image" Target="../media/image85.wmf"/><Relationship Id="rId34" Type="http://schemas.openxmlformats.org/officeDocument/2006/relationships/image" Target="../media/image90.wmf"/><Relationship Id="rId42" Type="http://schemas.openxmlformats.org/officeDocument/2006/relationships/image" Target="../media/image92.wmf"/><Relationship Id="rId47" Type="http://schemas.openxmlformats.org/officeDocument/2006/relationships/oleObject" Target="../embeddings/oleObject105.bin"/><Relationship Id="rId50" Type="http://schemas.openxmlformats.org/officeDocument/2006/relationships/image" Target="../media/image93.wmf"/><Relationship Id="rId55" Type="http://schemas.openxmlformats.org/officeDocument/2006/relationships/hyperlink" Target="http://www.bcmath.ca/" TargetMode="External"/><Relationship Id="rId7" Type="http://schemas.openxmlformats.org/officeDocument/2006/relationships/image" Target="../media/image78.wmf"/><Relationship Id="rId12" Type="http://schemas.openxmlformats.org/officeDocument/2006/relationships/oleObject" Target="../embeddings/oleObject82.bin"/><Relationship Id="rId17" Type="http://schemas.openxmlformats.org/officeDocument/2006/relationships/image" Target="../media/image83.wmf"/><Relationship Id="rId25" Type="http://schemas.openxmlformats.org/officeDocument/2006/relationships/oleObject" Target="../embeddings/oleObject89.bin"/><Relationship Id="rId33" Type="http://schemas.openxmlformats.org/officeDocument/2006/relationships/oleObject" Target="../embeddings/oleObject94.bin"/><Relationship Id="rId38" Type="http://schemas.openxmlformats.org/officeDocument/2006/relationships/image" Target="../media/image91.wmf"/><Relationship Id="rId46" Type="http://schemas.openxmlformats.org/officeDocument/2006/relationships/oleObject" Target="../embeddings/oleObject10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4.bin"/><Relationship Id="rId20" Type="http://schemas.openxmlformats.org/officeDocument/2006/relationships/oleObject" Target="../embeddings/oleObject86.bin"/><Relationship Id="rId29" Type="http://schemas.openxmlformats.org/officeDocument/2006/relationships/image" Target="../media/image88.wmf"/><Relationship Id="rId41" Type="http://schemas.openxmlformats.org/officeDocument/2006/relationships/oleObject" Target="../embeddings/oleObject100.bin"/><Relationship Id="rId54" Type="http://schemas.openxmlformats.org/officeDocument/2006/relationships/image" Target="../media/image95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9.bin"/><Relationship Id="rId11" Type="http://schemas.openxmlformats.org/officeDocument/2006/relationships/image" Target="../media/image80.wmf"/><Relationship Id="rId24" Type="http://schemas.openxmlformats.org/officeDocument/2006/relationships/oleObject" Target="../embeddings/oleObject88.bin"/><Relationship Id="rId32" Type="http://schemas.openxmlformats.org/officeDocument/2006/relationships/oleObject" Target="../embeddings/oleObject93.bin"/><Relationship Id="rId37" Type="http://schemas.openxmlformats.org/officeDocument/2006/relationships/oleObject" Target="../embeddings/oleObject97.bin"/><Relationship Id="rId40" Type="http://schemas.openxmlformats.org/officeDocument/2006/relationships/oleObject" Target="../embeddings/oleObject99.bin"/><Relationship Id="rId45" Type="http://schemas.openxmlformats.org/officeDocument/2006/relationships/oleObject" Target="../embeddings/oleObject103.bin"/><Relationship Id="rId53" Type="http://schemas.openxmlformats.org/officeDocument/2006/relationships/oleObject" Target="../embeddings/oleObject109.bin"/><Relationship Id="rId5" Type="http://schemas.openxmlformats.org/officeDocument/2006/relationships/image" Target="../media/image77.wmf"/><Relationship Id="rId15" Type="http://schemas.openxmlformats.org/officeDocument/2006/relationships/image" Target="../media/image82.wmf"/><Relationship Id="rId23" Type="http://schemas.openxmlformats.org/officeDocument/2006/relationships/image" Target="../media/image86.wmf"/><Relationship Id="rId28" Type="http://schemas.openxmlformats.org/officeDocument/2006/relationships/oleObject" Target="../embeddings/oleObject91.bin"/><Relationship Id="rId36" Type="http://schemas.openxmlformats.org/officeDocument/2006/relationships/oleObject" Target="../embeddings/oleObject96.bin"/><Relationship Id="rId49" Type="http://schemas.openxmlformats.org/officeDocument/2006/relationships/oleObject" Target="../embeddings/oleObject107.bin"/><Relationship Id="rId10" Type="http://schemas.openxmlformats.org/officeDocument/2006/relationships/oleObject" Target="../embeddings/oleObject81.bin"/><Relationship Id="rId19" Type="http://schemas.openxmlformats.org/officeDocument/2006/relationships/image" Target="../media/image84.wmf"/><Relationship Id="rId31" Type="http://schemas.openxmlformats.org/officeDocument/2006/relationships/image" Target="../media/image89.wmf"/><Relationship Id="rId44" Type="http://schemas.openxmlformats.org/officeDocument/2006/relationships/oleObject" Target="../embeddings/oleObject102.bin"/><Relationship Id="rId52" Type="http://schemas.openxmlformats.org/officeDocument/2006/relationships/image" Target="../media/image94.wmf"/><Relationship Id="rId4" Type="http://schemas.openxmlformats.org/officeDocument/2006/relationships/oleObject" Target="../embeddings/oleObject78.bin"/><Relationship Id="rId9" Type="http://schemas.openxmlformats.org/officeDocument/2006/relationships/image" Target="../media/image79.wmf"/><Relationship Id="rId14" Type="http://schemas.openxmlformats.org/officeDocument/2006/relationships/oleObject" Target="../embeddings/oleObject83.bin"/><Relationship Id="rId22" Type="http://schemas.openxmlformats.org/officeDocument/2006/relationships/oleObject" Target="../embeddings/oleObject87.bin"/><Relationship Id="rId27" Type="http://schemas.openxmlformats.org/officeDocument/2006/relationships/image" Target="../media/image87.wmf"/><Relationship Id="rId30" Type="http://schemas.openxmlformats.org/officeDocument/2006/relationships/oleObject" Target="../embeddings/oleObject92.bin"/><Relationship Id="rId35" Type="http://schemas.openxmlformats.org/officeDocument/2006/relationships/oleObject" Target="../embeddings/oleObject95.bin"/><Relationship Id="rId43" Type="http://schemas.openxmlformats.org/officeDocument/2006/relationships/oleObject" Target="../embeddings/oleObject101.bin"/><Relationship Id="rId48" Type="http://schemas.openxmlformats.org/officeDocument/2006/relationships/oleObject" Target="../embeddings/oleObject106.bin"/><Relationship Id="rId8" Type="http://schemas.openxmlformats.org/officeDocument/2006/relationships/oleObject" Target="../embeddings/oleObject80.bin"/><Relationship Id="rId51" Type="http://schemas.openxmlformats.org/officeDocument/2006/relationships/oleObject" Target="../embeddings/oleObject108.bin"/><Relationship Id="rId3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2.bin"/><Relationship Id="rId13" Type="http://schemas.openxmlformats.org/officeDocument/2006/relationships/image" Target="../media/image100.wmf"/><Relationship Id="rId18" Type="http://schemas.openxmlformats.org/officeDocument/2006/relationships/oleObject" Target="../embeddings/oleObject117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97.wmf"/><Relationship Id="rId12" Type="http://schemas.openxmlformats.org/officeDocument/2006/relationships/oleObject" Target="../embeddings/oleObject114.bin"/><Relationship Id="rId17" Type="http://schemas.openxmlformats.org/officeDocument/2006/relationships/image" Target="../media/image10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6.bin"/><Relationship Id="rId20" Type="http://schemas.openxmlformats.org/officeDocument/2006/relationships/hyperlink" Target="http://www.bcmath.ca/" TargetMode="Externa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1.bin"/><Relationship Id="rId11" Type="http://schemas.openxmlformats.org/officeDocument/2006/relationships/image" Target="../media/image99.wmf"/><Relationship Id="rId5" Type="http://schemas.openxmlformats.org/officeDocument/2006/relationships/image" Target="../media/image96.wmf"/><Relationship Id="rId15" Type="http://schemas.openxmlformats.org/officeDocument/2006/relationships/image" Target="../media/image101.wmf"/><Relationship Id="rId10" Type="http://schemas.openxmlformats.org/officeDocument/2006/relationships/oleObject" Target="../embeddings/oleObject113.bin"/><Relationship Id="rId19" Type="http://schemas.openxmlformats.org/officeDocument/2006/relationships/image" Target="../media/image103.wmf"/><Relationship Id="rId4" Type="http://schemas.openxmlformats.org/officeDocument/2006/relationships/oleObject" Target="../embeddings/oleObject110.bin"/><Relationship Id="rId9" Type="http://schemas.openxmlformats.org/officeDocument/2006/relationships/image" Target="../media/image98.wmf"/><Relationship Id="rId14" Type="http://schemas.openxmlformats.org/officeDocument/2006/relationships/oleObject" Target="../embeddings/oleObject11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wmf"/><Relationship Id="rId13" Type="http://schemas.openxmlformats.org/officeDocument/2006/relationships/oleObject" Target="../embeddings/oleObject123.bin"/><Relationship Id="rId18" Type="http://schemas.openxmlformats.org/officeDocument/2006/relationships/oleObject" Target="../embeddings/oleObject126.bin"/><Relationship Id="rId26" Type="http://schemas.openxmlformats.org/officeDocument/2006/relationships/oleObject" Target="../embeddings/oleObject131.bin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110.wmf"/><Relationship Id="rId34" Type="http://schemas.openxmlformats.org/officeDocument/2006/relationships/oleObject" Target="../embeddings/oleObject135.bin"/><Relationship Id="rId7" Type="http://schemas.openxmlformats.org/officeDocument/2006/relationships/oleObject" Target="../embeddings/oleObject120.bin"/><Relationship Id="rId12" Type="http://schemas.openxmlformats.org/officeDocument/2006/relationships/image" Target="../media/image107.wmf"/><Relationship Id="rId17" Type="http://schemas.openxmlformats.org/officeDocument/2006/relationships/image" Target="../media/image109.wmf"/><Relationship Id="rId25" Type="http://schemas.openxmlformats.org/officeDocument/2006/relationships/image" Target="../media/image112.wmf"/><Relationship Id="rId33" Type="http://schemas.openxmlformats.org/officeDocument/2006/relationships/image" Target="../media/image116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25.bin"/><Relationship Id="rId20" Type="http://schemas.openxmlformats.org/officeDocument/2006/relationships/oleObject" Target="../embeddings/oleObject128.bin"/><Relationship Id="rId29" Type="http://schemas.openxmlformats.org/officeDocument/2006/relationships/image" Target="../media/image114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9.bin"/><Relationship Id="rId11" Type="http://schemas.openxmlformats.org/officeDocument/2006/relationships/oleObject" Target="../embeddings/oleObject122.bin"/><Relationship Id="rId24" Type="http://schemas.openxmlformats.org/officeDocument/2006/relationships/oleObject" Target="../embeddings/oleObject130.bin"/><Relationship Id="rId32" Type="http://schemas.openxmlformats.org/officeDocument/2006/relationships/oleObject" Target="../embeddings/oleObject134.bin"/><Relationship Id="rId5" Type="http://schemas.openxmlformats.org/officeDocument/2006/relationships/image" Target="../media/image104.wmf"/><Relationship Id="rId15" Type="http://schemas.openxmlformats.org/officeDocument/2006/relationships/image" Target="../media/image108.wmf"/><Relationship Id="rId23" Type="http://schemas.openxmlformats.org/officeDocument/2006/relationships/image" Target="../media/image111.wmf"/><Relationship Id="rId28" Type="http://schemas.openxmlformats.org/officeDocument/2006/relationships/oleObject" Target="../embeddings/oleObject132.bin"/><Relationship Id="rId10" Type="http://schemas.openxmlformats.org/officeDocument/2006/relationships/image" Target="../media/image106.wmf"/><Relationship Id="rId19" Type="http://schemas.openxmlformats.org/officeDocument/2006/relationships/oleObject" Target="../embeddings/oleObject127.bin"/><Relationship Id="rId31" Type="http://schemas.openxmlformats.org/officeDocument/2006/relationships/image" Target="../media/image115.wmf"/><Relationship Id="rId4" Type="http://schemas.openxmlformats.org/officeDocument/2006/relationships/oleObject" Target="../embeddings/oleObject118.bin"/><Relationship Id="rId9" Type="http://schemas.openxmlformats.org/officeDocument/2006/relationships/oleObject" Target="../embeddings/oleObject121.bin"/><Relationship Id="rId14" Type="http://schemas.openxmlformats.org/officeDocument/2006/relationships/oleObject" Target="../embeddings/oleObject124.bin"/><Relationship Id="rId22" Type="http://schemas.openxmlformats.org/officeDocument/2006/relationships/oleObject" Target="../embeddings/oleObject129.bin"/><Relationship Id="rId27" Type="http://schemas.openxmlformats.org/officeDocument/2006/relationships/image" Target="../media/image113.wmf"/><Relationship Id="rId30" Type="http://schemas.openxmlformats.org/officeDocument/2006/relationships/oleObject" Target="../embeddings/oleObject133.bin"/><Relationship Id="rId35" Type="http://schemas.openxmlformats.org/officeDocument/2006/relationships/image" Target="../media/image1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Section 7.1</a:t>
            </a:r>
            <a:br>
              <a:rPr lang="en-CA" dirty="0"/>
            </a:br>
            <a:r>
              <a:rPr lang="en-CA" dirty="0"/>
              <a:t>Square and Square Roots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29200" y="6629400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BD283-A1F5-4511-A6D4-EB03F40080B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382000" cy="914400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Practice: Indicate whether if the following is a perfect square.  If yes, then square root the number</a:t>
            </a:r>
          </a:p>
        </p:txBody>
      </p:sp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05329C56-75C1-4BF8-BB76-EDAC02075E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5645553"/>
              </p:ext>
            </p:extLst>
          </p:nvPr>
        </p:nvGraphicFramePr>
        <p:xfrm>
          <a:off x="228600" y="1070429"/>
          <a:ext cx="3706813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3" imgW="1460160" imgH="203040" progId="Equation.DSMT4">
                  <p:embed/>
                </p:oleObj>
              </mc:Choice>
              <mc:Fallback>
                <p:oleObj name="Equation" r:id="rId3" imgW="1460160" imgH="203040" progId="Equation.DSMT4">
                  <p:embed/>
                  <p:pic>
                    <p:nvPicPr>
                      <p:cNvPr id="4" name="Object 2">
                        <a:extLst>
                          <a:ext uri="{FF2B5EF4-FFF2-40B4-BE49-F238E27FC236}">
                            <a16:creationId xmlns:a16="http://schemas.microsoft.com/office/drawing/2014/main" id="{05329C56-75C1-4BF8-BB76-EDAC02075E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070429"/>
                        <a:ext cx="3706813" cy="51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75D70A44-68BE-4853-9E68-ABC24DF3CA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6527370"/>
              </p:ext>
            </p:extLst>
          </p:nvPr>
        </p:nvGraphicFramePr>
        <p:xfrm>
          <a:off x="4305300" y="1066800"/>
          <a:ext cx="4610100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5" imgW="1815840" imgH="203040" progId="Equation.DSMT4">
                  <p:embed/>
                </p:oleObj>
              </mc:Choice>
              <mc:Fallback>
                <p:oleObj name="Equation" r:id="rId5" imgW="1815840" imgH="203040" progId="Equation.DSMT4">
                  <p:embed/>
                  <p:pic>
                    <p:nvPicPr>
                      <p:cNvPr id="5" name="Object 2">
                        <a:extLst>
                          <a:ext uri="{FF2B5EF4-FFF2-40B4-BE49-F238E27FC236}">
                            <a16:creationId xmlns:a16="http://schemas.microsoft.com/office/drawing/2014/main" id="{75D70A44-68BE-4853-9E68-ABC24DF3CA1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5300" y="1066800"/>
                        <a:ext cx="4610100" cy="512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A6D96425-CDEC-4F49-83AB-E8A689B134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7723538"/>
              </p:ext>
            </p:extLst>
          </p:nvPr>
        </p:nvGraphicFramePr>
        <p:xfrm>
          <a:off x="76200" y="3584575"/>
          <a:ext cx="383540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7" imgW="1511280" imgH="203040" progId="Equation.DSMT4">
                  <p:embed/>
                </p:oleObj>
              </mc:Choice>
              <mc:Fallback>
                <p:oleObj name="Equation" r:id="rId7" imgW="1511280" imgH="203040" progId="Equation.DSMT4">
                  <p:embed/>
                  <p:pic>
                    <p:nvPicPr>
                      <p:cNvPr id="6" name="Object 2">
                        <a:extLst>
                          <a:ext uri="{FF2B5EF4-FFF2-40B4-BE49-F238E27FC236}">
                            <a16:creationId xmlns:a16="http://schemas.microsoft.com/office/drawing/2014/main" id="{A6D96425-CDEC-4F49-83AB-E8A689B134F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3584575"/>
                        <a:ext cx="3835400" cy="51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>
            <a:extLst>
              <a:ext uri="{FF2B5EF4-FFF2-40B4-BE49-F238E27FC236}">
                <a16:creationId xmlns:a16="http://schemas.microsoft.com/office/drawing/2014/main" id="{74C5FC74-3960-4BDB-BFC9-7C80691605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1601094"/>
              </p:ext>
            </p:extLst>
          </p:nvPr>
        </p:nvGraphicFramePr>
        <p:xfrm>
          <a:off x="4343400" y="3581400"/>
          <a:ext cx="4351337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9" imgW="1714320" imgH="203040" progId="Equation.DSMT4">
                  <p:embed/>
                </p:oleObj>
              </mc:Choice>
              <mc:Fallback>
                <p:oleObj name="Equation" r:id="rId9" imgW="1714320" imgH="203040" progId="Equation.DSMT4">
                  <p:embed/>
                  <p:pic>
                    <p:nvPicPr>
                      <p:cNvPr id="7" name="Object 2">
                        <a:extLst>
                          <a:ext uri="{FF2B5EF4-FFF2-40B4-BE49-F238E27FC236}">
                            <a16:creationId xmlns:a16="http://schemas.microsoft.com/office/drawing/2014/main" id="{74C5FC74-3960-4BDB-BFC9-7C80691605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581400"/>
                        <a:ext cx="4351337" cy="51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0706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260" y="136088"/>
            <a:ext cx="8562104" cy="916857"/>
          </a:xfrm>
        </p:spPr>
        <p:txBody>
          <a:bodyPr/>
          <a:lstStyle/>
          <a:p>
            <a:r>
              <a:rPr lang="en-CA" dirty="0"/>
              <a:t>The area of a square table is 256 m</a:t>
            </a:r>
            <a:r>
              <a:rPr lang="en-CA" baseline="30000" dirty="0"/>
              <a:t>2</a:t>
            </a:r>
            <a:r>
              <a:rPr lang="en-CA" dirty="0"/>
              <a:t>.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9380" y="1052932"/>
            <a:ext cx="669927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600" dirty="0"/>
              <a:t>a)  Find the length of one side of the table.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9375" y="3449842"/>
            <a:ext cx="551785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600" dirty="0"/>
              <a:t>b)  Find the perimeter of the table.</a:t>
            </a:r>
          </a:p>
        </p:txBody>
      </p:sp>
      <p:sp>
        <p:nvSpPr>
          <p:cNvPr id="5" name="Rectangle 4"/>
          <p:cNvSpPr/>
          <p:nvPr/>
        </p:nvSpPr>
        <p:spPr>
          <a:xfrm>
            <a:off x="955967" y="1607119"/>
            <a:ext cx="1463040" cy="146304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67905" y="2193348"/>
          <a:ext cx="1905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4" imgW="190440" imgH="228600" progId="Equation.DSMT4">
                  <p:embed/>
                </p:oleObj>
              </mc:Choice>
              <mc:Fallback>
                <p:oleObj name="Equation" r:id="rId4" imgW="190440" imgH="2286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905" y="2193348"/>
                        <a:ext cx="1905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1555032" y="3149889"/>
          <a:ext cx="1905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6" imgW="190440" imgH="228600" progId="Equation.DSMT4">
                  <p:embed/>
                </p:oleObj>
              </mc:Choice>
              <mc:Fallback>
                <p:oleObj name="Equation" r:id="rId6" imgW="190440" imgH="228600" progId="Equation.DSMT4">
                  <p:embed/>
                  <p:pic>
                    <p:nvPicPr>
                      <p:cNvPr id="2457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032" y="3149889"/>
                        <a:ext cx="1905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513856" y="1618380"/>
          <a:ext cx="1231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7" imgW="1231560" imgH="380880" progId="Equation.DSMT4">
                  <p:embed/>
                </p:oleObj>
              </mc:Choice>
              <mc:Fallback>
                <p:oleObj name="Equation" r:id="rId7" imgW="1231560" imgH="3808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3856" y="1618380"/>
                        <a:ext cx="12319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3537968" y="2061730"/>
          <a:ext cx="1625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9" imgW="1625400" imgH="380880" progId="Equation.DSMT4">
                  <p:embed/>
                </p:oleObj>
              </mc:Choice>
              <mc:Fallback>
                <p:oleObj name="Equation" r:id="rId9" imgW="1625400" imgH="380880" progId="Equation.DSMT4">
                  <p:embed/>
                  <p:pic>
                    <p:nvPicPr>
                      <p:cNvPr id="2458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7968" y="2061730"/>
                        <a:ext cx="16256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3587608" y="2526003"/>
          <a:ext cx="1168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11" imgW="1168200" imgH="393480" progId="Equation.DSMT4">
                  <p:embed/>
                </p:oleObj>
              </mc:Choice>
              <mc:Fallback>
                <p:oleObj name="Equation" r:id="rId11" imgW="1168200" imgH="393480" progId="Equation.DSMT4">
                  <p:embed/>
                  <p:pic>
                    <p:nvPicPr>
                      <p:cNvPr id="2458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608" y="2526003"/>
                        <a:ext cx="11684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339850" y="4091995"/>
          <a:ext cx="1257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13" imgW="1257120" imgH="393480" progId="Equation.DSMT4">
                  <p:embed/>
                </p:oleObj>
              </mc:Choice>
              <mc:Fallback>
                <p:oleObj name="Equation" r:id="rId13" imgW="1257120" imgH="39348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850" y="4091995"/>
                        <a:ext cx="12573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1340430" y="4564063"/>
          <a:ext cx="1422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15" imgW="1422360" imgH="393480" progId="Equation.DSMT4">
                  <p:embed/>
                </p:oleObj>
              </mc:Choice>
              <mc:Fallback>
                <p:oleObj name="Equation" r:id="rId15" imgW="1422360" imgH="393480" progId="Equation.DSMT4">
                  <p:embed/>
                  <p:pic>
                    <p:nvPicPr>
                      <p:cNvPr id="2458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0430" y="4564063"/>
                        <a:ext cx="14224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1354280" y="5035550"/>
          <a:ext cx="1282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17" imgW="1282680" imgH="393480" progId="Equation.DSMT4">
                  <p:embed/>
                </p:oleObj>
              </mc:Choice>
              <mc:Fallback>
                <p:oleObj name="Equation" r:id="rId17" imgW="1282680" imgH="393480" progId="Equation.DSMT4">
                  <p:embed/>
                  <p:pic>
                    <p:nvPicPr>
                      <p:cNvPr id="2458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4280" y="5035550"/>
                        <a:ext cx="12827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Homework: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>
                <a:hlinkClick r:id="rId3"/>
              </a:rPr>
              <a:t>http://bcmath.ca/Worksheets/Math%208/HW%207.1%20Squares%20and%20Square%20Roots.pdf</a:t>
            </a: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29200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4"/>
              </a:rPr>
              <a:t>www.BCMath.ca</a:t>
            </a:r>
            <a:r>
              <a:rPr lang="en-US" sz="1000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260648"/>
            <a:ext cx="8280920" cy="1008112"/>
          </a:xfrm>
        </p:spPr>
        <p:txBody>
          <a:bodyPr/>
          <a:lstStyle/>
          <a:p>
            <a:r>
              <a:rPr lang="en-CA" i="1" dirty="0"/>
              <a:t>Perfect Squares</a:t>
            </a:r>
            <a:r>
              <a:rPr lang="en-CA" dirty="0"/>
              <a:t>: A number that is equal to the ‘square’ of another number</a:t>
            </a:r>
          </a:p>
          <a:p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9470243"/>
              </p:ext>
            </p:extLst>
          </p:nvPr>
        </p:nvGraphicFramePr>
        <p:xfrm>
          <a:off x="395536" y="1196752"/>
          <a:ext cx="1391992" cy="6363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444240" imgH="203040" progId="Equation.DSMT4">
                  <p:embed/>
                </p:oleObj>
              </mc:Choice>
              <mc:Fallback>
                <p:oleObj name="Equation" r:id="rId4" imgW="444240" imgH="20304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196752"/>
                        <a:ext cx="1391992" cy="6363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8197912"/>
              </p:ext>
            </p:extLst>
          </p:nvPr>
        </p:nvGraphicFramePr>
        <p:xfrm>
          <a:off x="1890985" y="1287612"/>
          <a:ext cx="1312863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419040" imgH="177480" progId="Equation.DSMT4">
                  <p:embed/>
                </p:oleObj>
              </mc:Choice>
              <mc:Fallback>
                <p:oleObj name="Equation" r:id="rId6" imgW="419040" imgH="1774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0985" y="1287612"/>
                        <a:ext cx="1312863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2438412"/>
              </p:ext>
            </p:extLst>
          </p:nvPr>
        </p:nvGraphicFramePr>
        <p:xfrm>
          <a:off x="3384302" y="1287611"/>
          <a:ext cx="75565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8" imgW="241200" imgH="177480" progId="Equation.DSMT4">
                  <p:embed/>
                </p:oleObj>
              </mc:Choice>
              <mc:Fallback>
                <p:oleObj name="Equation" r:id="rId8" imgW="241200" imgH="1774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4302" y="1287611"/>
                        <a:ext cx="755650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386920" y="1196752"/>
            <a:ext cx="23615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>
                <a:solidFill>
                  <a:srgbClr val="FF0000"/>
                </a:solidFill>
              </a:rPr>
              <a:t>Therefore, “9” is </a:t>
            </a:r>
            <a:br>
              <a:rPr lang="en-CA" sz="2200" dirty="0">
                <a:solidFill>
                  <a:srgbClr val="FF0000"/>
                </a:solidFill>
              </a:rPr>
            </a:br>
            <a:r>
              <a:rPr lang="en-CA" sz="2200" dirty="0">
                <a:solidFill>
                  <a:srgbClr val="FF0000"/>
                </a:solidFill>
              </a:rPr>
              <a:t>a perfect square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504683"/>
              </p:ext>
            </p:extLst>
          </p:nvPr>
        </p:nvGraphicFramePr>
        <p:xfrm>
          <a:off x="1280071" y="1844824"/>
          <a:ext cx="55562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0" imgW="177480" imgH="190440" progId="Equation.DSMT4">
                  <p:embed/>
                </p:oleObj>
              </mc:Choice>
              <mc:Fallback>
                <p:oleObj name="Equation" r:id="rId10" imgW="177480" imgH="19044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0071" y="1844824"/>
                        <a:ext cx="555625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6810456"/>
              </p:ext>
            </p:extLst>
          </p:nvPr>
        </p:nvGraphicFramePr>
        <p:xfrm>
          <a:off x="1889125" y="1954213"/>
          <a:ext cx="13525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2" imgW="431640" imgH="164880" progId="Equation.DSMT4">
                  <p:embed/>
                </p:oleObj>
              </mc:Choice>
              <mc:Fallback>
                <p:oleObj name="Equation" r:id="rId12" imgW="431640" imgH="16488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9125" y="1954213"/>
                        <a:ext cx="1352550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998005"/>
              </p:ext>
            </p:extLst>
          </p:nvPr>
        </p:nvGraphicFramePr>
        <p:xfrm>
          <a:off x="3419872" y="1935684"/>
          <a:ext cx="954088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4" imgW="304560" imgH="177480" progId="Equation.DSMT4">
                  <p:embed/>
                </p:oleObj>
              </mc:Choice>
              <mc:Fallback>
                <p:oleObj name="Equation" r:id="rId14" imgW="304560" imgH="17748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1935684"/>
                        <a:ext cx="954088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2"/>
          <p:cNvSpPr txBox="1">
            <a:spLocks/>
          </p:cNvSpPr>
          <p:nvPr/>
        </p:nvSpPr>
        <p:spPr>
          <a:xfrm>
            <a:off x="323528" y="2636912"/>
            <a:ext cx="8280920" cy="5040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dirty="0"/>
              <a:t>Ex: Find the perfect squares for each of the following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7627430"/>
              </p:ext>
            </p:extLst>
          </p:nvPr>
        </p:nvGraphicFramePr>
        <p:xfrm>
          <a:off x="1277938" y="2978150"/>
          <a:ext cx="515937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6" imgW="164880" imgH="203040" progId="Equation.DSMT4">
                  <p:embed/>
                </p:oleObj>
              </mc:Choice>
              <mc:Fallback>
                <p:oleObj name="Equation" r:id="rId16" imgW="164880" imgH="20304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7938" y="2978150"/>
                        <a:ext cx="515937" cy="636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7122150"/>
              </p:ext>
            </p:extLst>
          </p:nvPr>
        </p:nvGraphicFramePr>
        <p:xfrm>
          <a:off x="1887538" y="3087688"/>
          <a:ext cx="1312862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8" imgW="419040" imgH="177480" progId="Equation.DSMT4">
                  <p:embed/>
                </p:oleObj>
              </mc:Choice>
              <mc:Fallback>
                <p:oleObj name="Equation" r:id="rId18" imgW="419040" imgH="17748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7538" y="3087688"/>
                        <a:ext cx="1312862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0846764"/>
              </p:ext>
            </p:extLst>
          </p:nvPr>
        </p:nvGraphicFramePr>
        <p:xfrm>
          <a:off x="3379788" y="3087688"/>
          <a:ext cx="993775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20" imgW="317160" imgH="177480" progId="Equation.DSMT4">
                  <p:embed/>
                </p:oleObj>
              </mc:Choice>
              <mc:Fallback>
                <p:oleObj name="Equation" r:id="rId20" imgW="317160" imgH="17748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9788" y="3087688"/>
                        <a:ext cx="993775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6357708"/>
              </p:ext>
            </p:extLst>
          </p:nvPr>
        </p:nvGraphicFramePr>
        <p:xfrm>
          <a:off x="1258888" y="3554413"/>
          <a:ext cx="555625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22" imgW="177480" imgH="203040" progId="Equation.DSMT4">
                  <p:embed/>
                </p:oleObj>
              </mc:Choice>
              <mc:Fallback>
                <p:oleObj name="Equation" r:id="rId22" imgW="177480" imgH="20304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554413"/>
                        <a:ext cx="555625" cy="636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5867718"/>
              </p:ext>
            </p:extLst>
          </p:nvPr>
        </p:nvGraphicFramePr>
        <p:xfrm>
          <a:off x="1868488" y="3662363"/>
          <a:ext cx="13525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24" imgW="431640" imgH="177480" progId="Equation.DSMT4">
                  <p:embed/>
                </p:oleObj>
              </mc:Choice>
              <mc:Fallback>
                <p:oleObj name="Equation" r:id="rId24" imgW="431640" imgH="17748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8488" y="3662363"/>
                        <a:ext cx="135255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2879914"/>
              </p:ext>
            </p:extLst>
          </p:nvPr>
        </p:nvGraphicFramePr>
        <p:xfrm>
          <a:off x="3379788" y="3663950"/>
          <a:ext cx="99377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26" imgW="317160" imgH="177480" progId="Equation.DSMT4">
                  <p:embed/>
                </p:oleObj>
              </mc:Choice>
              <mc:Fallback>
                <p:oleObj name="Equation" r:id="rId26" imgW="317160" imgH="17748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9788" y="3663950"/>
                        <a:ext cx="993775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6046117"/>
              </p:ext>
            </p:extLst>
          </p:nvPr>
        </p:nvGraphicFramePr>
        <p:xfrm>
          <a:off x="1258888" y="4130675"/>
          <a:ext cx="555625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28" imgW="177480" imgH="203040" progId="Equation.DSMT4">
                  <p:embed/>
                </p:oleObj>
              </mc:Choice>
              <mc:Fallback>
                <p:oleObj name="Equation" r:id="rId28" imgW="177480" imgH="203040" progId="Equation.DSMT4">
                  <p:embed/>
                  <p:pic>
                    <p:nvPicPr>
                      <p:cNvPr id="4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4130675"/>
                        <a:ext cx="555625" cy="636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5285592"/>
              </p:ext>
            </p:extLst>
          </p:nvPr>
        </p:nvGraphicFramePr>
        <p:xfrm>
          <a:off x="1868488" y="4240213"/>
          <a:ext cx="135255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30" imgW="431640" imgH="177480" progId="Equation.DSMT4">
                  <p:embed/>
                </p:oleObj>
              </mc:Choice>
              <mc:Fallback>
                <p:oleObj name="Equation" r:id="rId30" imgW="431640" imgH="177480" progId="Equation.DSMT4">
                  <p:embed/>
                  <p:pic>
                    <p:nvPicPr>
                      <p:cNvPr id="41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8488" y="4240213"/>
                        <a:ext cx="1352550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1582587"/>
              </p:ext>
            </p:extLst>
          </p:nvPr>
        </p:nvGraphicFramePr>
        <p:xfrm>
          <a:off x="3379788" y="4240213"/>
          <a:ext cx="993775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32" imgW="317160" imgH="177480" progId="Equation.DSMT4">
                  <p:embed/>
                </p:oleObj>
              </mc:Choice>
              <mc:Fallback>
                <p:oleObj name="Equation" r:id="rId32" imgW="317160" imgH="177480" progId="Equation.DSMT4">
                  <p:embed/>
                  <p:pic>
                    <p:nvPicPr>
                      <p:cNvPr id="42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9788" y="4240213"/>
                        <a:ext cx="993775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8112160"/>
              </p:ext>
            </p:extLst>
          </p:nvPr>
        </p:nvGraphicFramePr>
        <p:xfrm>
          <a:off x="1277938" y="4705350"/>
          <a:ext cx="515937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4" imgW="164880" imgH="203040" progId="Equation.DSMT4">
                  <p:embed/>
                </p:oleObj>
              </mc:Choice>
              <mc:Fallback>
                <p:oleObj name="Equation" r:id="rId34" imgW="164880" imgH="203040" progId="Equation.DSMT4">
                  <p:embed/>
                  <p:pic>
                    <p:nvPicPr>
                      <p:cNvPr id="43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7938" y="4705350"/>
                        <a:ext cx="515937" cy="636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3488266"/>
              </p:ext>
            </p:extLst>
          </p:nvPr>
        </p:nvGraphicFramePr>
        <p:xfrm>
          <a:off x="1887538" y="4814888"/>
          <a:ext cx="1312862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6" imgW="419040" imgH="177480" progId="Equation.DSMT4">
                  <p:embed/>
                </p:oleObj>
              </mc:Choice>
              <mc:Fallback>
                <p:oleObj name="Equation" r:id="rId36" imgW="419040" imgH="177480" progId="Equation.DSMT4">
                  <p:embed/>
                  <p:pic>
                    <p:nvPicPr>
                      <p:cNvPr id="44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7538" y="4814888"/>
                        <a:ext cx="1312862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3699181"/>
              </p:ext>
            </p:extLst>
          </p:nvPr>
        </p:nvGraphicFramePr>
        <p:xfrm>
          <a:off x="3379788" y="4816475"/>
          <a:ext cx="99377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38" imgW="317160" imgH="177480" progId="Equation.DSMT4">
                  <p:embed/>
                </p:oleObj>
              </mc:Choice>
              <mc:Fallback>
                <p:oleObj name="Equation" r:id="rId38" imgW="317160" imgH="177480" progId="Equation.DSMT4">
                  <p:embed/>
                  <p:pic>
                    <p:nvPicPr>
                      <p:cNvPr id="45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9788" y="4816475"/>
                        <a:ext cx="993775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687738"/>
              </p:ext>
            </p:extLst>
          </p:nvPr>
        </p:nvGraphicFramePr>
        <p:xfrm>
          <a:off x="1277938" y="5281613"/>
          <a:ext cx="515937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40" imgW="164880" imgH="203040" progId="Equation.DSMT4">
                  <p:embed/>
                </p:oleObj>
              </mc:Choice>
              <mc:Fallback>
                <p:oleObj name="Equation" r:id="rId40" imgW="164880" imgH="203040" progId="Equation.DSMT4">
                  <p:embed/>
                  <p:pic>
                    <p:nvPicPr>
                      <p:cNvPr id="46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7938" y="5281613"/>
                        <a:ext cx="515937" cy="636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2573692"/>
              </p:ext>
            </p:extLst>
          </p:nvPr>
        </p:nvGraphicFramePr>
        <p:xfrm>
          <a:off x="1868488" y="5391150"/>
          <a:ext cx="135255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42" imgW="431640" imgH="177480" progId="Equation.DSMT4">
                  <p:embed/>
                </p:oleObj>
              </mc:Choice>
              <mc:Fallback>
                <p:oleObj name="Equation" r:id="rId42" imgW="431640" imgH="177480" progId="Equation.DSMT4">
                  <p:embed/>
                  <p:pic>
                    <p:nvPicPr>
                      <p:cNvPr id="47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8488" y="5391150"/>
                        <a:ext cx="1352550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269124"/>
              </p:ext>
            </p:extLst>
          </p:nvPr>
        </p:nvGraphicFramePr>
        <p:xfrm>
          <a:off x="3399433" y="5392068"/>
          <a:ext cx="954088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44" imgW="304560" imgH="177480" progId="Equation.DSMT4">
                  <p:embed/>
                </p:oleObj>
              </mc:Choice>
              <mc:Fallback>
                <p:oleObj name="Equation" r:id="rId44" imgW="304560" imgH="177480" progId="Equation.DSMT4">
                  <p:embed/>
                  <p:pic>
                    <p:nvPicPr>
                      <p:cNvPr id="48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9433" y="5392068"/>
                        <a:ext cx="954088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9677479"/>
              </p:ext>
            </p:extLst>
          </p:nvPr>
        </p:nvGraphicFramePr>
        <p:xfrm>
          <a:off x="1115616" y="5960764"/>
          <a:ext cx="714375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46" imgW="228600" imgH="203040" progId="Equation.DSMT4">
                  <p:embed/>
                </p:oleObj>
              </mc:Choice>
              <mc:Fallback>
                <p:oleObj name="Equation" r:id="rId46" imgW="228600" imgH="203040" progId="Equation.DSMT4">
                  <p:embed/>
                  <p:pic>
                    <p:nvPicPr>
                      <p:cNvPr id="49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5960764"/>
                        <a:ext cx="714375" cy="636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0428866"/>
              </p:ext>
            </p:extLst>
          </p:nvPr>
        </p:nvGraphicFramePr>
        <p:xfrm>
          <a:off x="1835696" y="5967413"/>
          <a:ext cx="1751013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48" imgW="558720" imgH="177480" progId="Equation.DSMT4">
                  <p:embed/>
                </p:oleObj>
              </mc:Choice>
              <mc:Fallback>
                <p:oleObj name="Equation" r:id="rId48" imgW="558720" imgH="177480" progId="Equation.DSMT4">
                  <p:embed/>
                  <p:pic>
                    <p:nvPicPr>
                      <p:cNvPr id="5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5967413"/>
                        <a:ext cx="1751013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0892800"/>
              </p:ext>
            </p:extLst>
          </p:nvPr>
        </p:nvGraphicFramePr>
        <p:xfrm>
          <a:off x="3595812" y="5967413"/>
          <a:ext cx="1192212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50" imgW="380880" imgH="177480" progId="Equation.DSMT4">
                  <p:embed/>
                </p:oleObj>
              </mc:Choice>
              <mc:Fallback>
                <p:oleObj name="Equation" r:id="rId50" imgW="380880" imgH="177480" progId="Equation.DSMT4">
                  <p:embed/>
                  <p:pic>
                    <p:nvPicPr>
                      <p:cNvPr id="51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5812" y="5967413"/>
                        <a:ext cx="1192212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4548337" y="4682210"/>
            <a:ext cx="41793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>
                <a:solidFill>
                  <a:srgbClr val="FF0000"/>
                </a:solidFill>
              </a:rPr>
              <a:t>These are all Perfect Squares!!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0" y="6581001"/>
            <a:ext cx="5075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Copyright All Rights Reserved Homework Depot at www.BCMath.ca</a:t>
            </a:r>
          </a:p>
        </p:txBody>
      </p:sp>
    </p:spTree>
    <p:extLst>
      <p:ext uri="{BB962C8B-B14F-4D97-AF65-F5344CB8AC3E}">
        <p14:creationId xmlns:p14="http://schemas.microsoft.com/office/powerpoint/2010/main" val="208829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994122"/>
          </a:xfrm>
        </p:spPr>
        <p:txBody>
          <a:bodyPr>
            <a:normAutofit fontScale="90000"/>
          </a:bodyPr>
          <a:lstStyle/>
          <a:p>
            <a:r>
              <a:rPr lang="en-CA" dirty="0"/>
              <a:t>Ex: Given the following integers, indicate which of the following is a perfect square: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7252737"/>
              </p:ext>
            </p:extLst>
          </p:nvPr>
        </p:nvGraphicFramePr>
        <p:xfrm>
          <a:off x="323528" y="1556792"/>
          <a:ext cx="1044116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368280" imgH="203040" progId="Equation.DSMT4">
                  <p:embed/>
                </p:oleObj>
              </mc:Choice>
              <mc:Fallback>
                <p:oleObj name="Equation" r:id="rId4" imgW="368280" imgH="20304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556792"/>
                        <a:ext cx="1044116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5691324"/>
              </p:ext>
            </p:extLst>
          </p:nvPr>
        </p:nvGraphicFramePr>
        <p:xfrm>
          <a:off x="323850" y="2349500"/>
          <a:ext cx="104457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368280" imgH="203040" progId="Equation.DSMT4">
                  <p:embed/>
                </p:oleObj>
              </mc:Choice>
              <mc:Fallback>
                <p:oleObj name="Equation" r:id="rId6" imgW="368280" imgH="2030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349500"/>
                        <a:ext cx="1044575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7049981"/>
              </p:ext>
            </p:extLst>
          </p:nvPr>
        </p:nvGraphicFramePr>
        <p:xfrm>
          <a:off x="323702" y="3141663"/>
          <a:ext cx="1223962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431640" imgH="203040" progId="Equation.DSMT4">
                  <p:embed/>
                </p:oleObj>
              </mc:Choice>
              <mc:Fallback>
                <p:oleObj name="Equation" r:id="rId8" imgW="431640" imgH="2030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702" y="3141663"/>
                        <a:ext cx="1223962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7989257"/>
              </p:ext>
            </p:extLst>
          </p:nvPr>
        </p:nvGraphicFramePr>
        <p:xfrm>
          <a:off x="251520" y="3933825"/>
          <a:ext cx="1296987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457200" imgH="203040" progId="Equation.DSMT4">
                  <p:embed/>
                </p:oleObj>
              </mc:Choice>
              <mc:Fallback>
                <p:oleObj name="Equation" r:id="rId10" imgW="457200" imgH="2030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3933825"/>
                        <a:ext cx="1296987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3416371"/>
              </p:ext>
            </p:extLst>
          </p:nvPr>
        </p:nvGraphicFramePr>
        <p:xfrm>
          <a:off x="323528" y="4724400"/>
          <a:ext cx="1008062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2" imgW="355320" imgH="203040" progId="Equation.DSMT4">
                  <p:embed/>
                </p:oleObj>
              </mc:Choice>
              <mc:Fallback>
                <p:oleObj name="Equation" r:id="rId12" imgW="355320" imgH="20304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724400"/>
                        <a:ext cx="1008062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8194369"/>
              </p:ext>
            </p:extLst>
          </p:nvPr>
        </p:nvGraphicFramePr>
        <p:xfrm>
          <a:off x="341313" y="5516563"/>
          <a:ext cx="1152525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4" imgW="406080" imgH="203040" progId="Equation.DSMT4">
                  <p:embed/>
                </p:oleObj>
              </mc:Choice>
              <mc:Fallback>
                <p:oleObj name="Equation" r:id="rId14" imgW="406080" imgH="20304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313" y="5516563"/>
                        <a:ext cx="1152525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04273"/>
              </p:ext>
            </p:extLst>
          </p:nvPr>
        </p:nvGraphicFramePr>
        <p:xfrm>
          <a:off x="3491880" y="1557338"/>
          <a:ext cx="1296988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6" imgW="457200" imgH="203040" progId="Equation.DSMT4">
                  <p:embed/>
                </p:oleObj>
              </mc:Choice>
              <mc:Fallback>
                <p:oleObj name="Equation" r:id="rId16" imgW="457200" imgH="20304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1557338"/>
                        <a:ext cx="1296988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4751094"/>
              </p:ext>
            </p:extLst>
          </p:nvPr>
        </p:nvGraphicFramePr>
        <p:xfrm>
          <a:off x="3509343" y="2349500"/>
          <a:ext cx="126047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8" imgW="444240" imgH="203040" progId="Equation.DSMT4">
                  <p:embed/>
                </p:oleObj>
              </mc:Choice>
              <mc:Fallback>
                <p:oleObj name="Equation" r:id="rId18" imgW="444240" imgH="20304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9343" y="2349500"/>
                        <a:ext cx="1260475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6202984"/>
              </p:ext>
            </p:extLst>
          </p:nvPr>
        </p:nvGraphicFramePr>
        <p:xfrm>
          <a:off x="3617615" y="3141663"/>
          <a:ext cx="118745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20" imgW="419040" imgH="203040" progId="Equation.DSMT4">
                  <p:embed/>
                </p:oleObj>
              </mc:Choice>
              <mc:Fallback>
                <p:oleObj name="Equation" r:id="rId20" imgW="419040" imgH="20304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7615" y="3141663"/>
                        <a:ext cx="1187450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7011628"/>
              </p:ext>
            </p:extLst>
          </p:nvPr>
        </p:nvGraphicFramePr>
        <p:xfrm>
          <a:off x="3509268" y="3933056"/>
          <a:ext cx="126047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22" imgW="444240" imgH="203040" progId="Equation.DSMT4">
                  <p:embed/>
                </p:oleObj>
              </mc:Choice>
              <mc:Fallback>
                <p:oleObj name="Equation" r:id="rId22" imgW="444240" imgH="20304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9268" y="3933056"/>
                        <a:ext cx="1260475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35100"/>
              </p:ext>
            </p:extLst>
          </p:nvPr>
        </p:nvGraphicFramePr>
        <p:xfrm>
          <a:off x="3546475" y="4724400"/>
          <a:ext cx="151130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24" imgW="533160" imgH="203040" progId="Equation.DSMT4">
                  <p:embed/>
                </p:oleObj>
              </mc:Choice>
              <mc:Fallback>
                <p:oleObj name="Equation" r:id="rId24" imgW="533160" imgH="20304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6475" y="4724400"/>
                        <a:ext cx="1511300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361246"/>
              </p:ext>
            </p:extLst>
          </p:nvPr>
        </p:nvGraphicFramePr>
        <p:xfrm>
          <a:off x="3544268" y="5516563"/>
          <a:ext cx="133350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26" imgW="469800" imgH="203040" progId="Equation.DSMT4">
                  <p:embed/>
                </p:oleObj>
              </mc:Choice>
              <mc:Fallback>
                <p:oleObj name="Equation" r:id="rId26" imgW="469800" imgH="20304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4268" y="5516563"/>
                        <a:ext cx="1333500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2737905"/>
              </p:ext>
            </p:extLst>
          </p:nvPr>
        </p:nvGraphicFramePr>
        <p:xfrm>
          <a:off x="6228184" y="1557338"/>
          <a:ext cx="90170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28" imgW="317160" imgH="203040" progId="Equation.DSMT4">
                  <p:embed/>
                </p:oleObj>
              </mc:Choice>
              <mc:Fallback>
                <p:oleObj name="Equation" r:id="rId28" imgW="317160" imgH="20304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1557338"/>
                        <a:ext cx="901700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698098"/>
              </p:ext>
            </p:extLst>
          </p:nvPr>
        </p:nvGraphicFramePr>
        <p:xfrm>
          <a:off x="6300192" y="2349500"/>
          <a:ext cx="82867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30" imgW="291960" imgH="203040" progId="Equation.DSMT4">
                  <p:embed/>
                </p:oleObj>
              </mc:Choice>
              <mc:Fallback>
                <p:oleObj name="Equation" r:id="rId30" imgW="291960" imgH="20304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2349500"/>
                        <a:ext cx="828675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9771356"/>
              </p:ext>
            </p:extLst>
          </p:nvPr>
        </p:nvGraphicFramePr>
        <p:xfrm>
          <a:off x="6228184" y="3140968"/>
          <a:ext cx="129540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32" imgW="457200" imgH="203040" progId="Equation.DSMT4">
                  <p:embed/>
                </p:oleObj>
              </mc:Choice>
              <mc:Fallback>
                <p:oleObj name="Equation" r:id="rId32" imgW="457200" imgH="20304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3140968"/>
                        <a:ext cx="1295400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1365054"/>
              </p:ext>
            </p:extLst>
          </p:nvPr>
        </p:nvGraphicFramePr>
        <p:xfrm>
          <a:off x="6262688" y="3933825"/>
          <a:ext cx="1223962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34" imgW="431640" imgH="203040" progId="Equation.DSMT4">
                  <p:embed/>
                </p:oleObj>
              </mc:Choice>
              <mc:Fallback>
                <p:oleObj name="Equation" r:id="rId34" imgW="431640" imgH="20304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2688" y="3933825"/>
                        <a:ext cx="1223962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21"/>
          <p:cNvGrpSpPr/>
          <p:nvPr/>
        </p:nvGrpSpPr>
        <p:grpSpPr>
          <a:xfrm>
            <a:off x="1537812" y="1445341"/>
            <a:ext cx="333947" cy="562418"/>
            <a:chOff x="8233586" y="2380794"/>
            <a:chExt cx="397531" cy="792088"/>
          </a:xfrm>
        </p:grpSpPr>
        <p:sp>
          <p:nvSpPr>
            <p:cNvPr id="3" name="Rectangle 2"/>
            <p:cNvSpPr/>
            <p:nvPr/>
          </p:nvSpPr>
          <p:spPr>
            <a:xfrm rot="18605036">
              <a:off x="8163065" y="2704830"/>
              <a:ext cx="792088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Rectangle 20"/>
            <p:cNvSpPr/>
            <p:nvPr/>
          </p:nvSpPr>
          <p:spPr>
            <a:xfrm rot="2994964" flipH="1">
              <a:off x="8107572" y="2864282"/>
              <a:ext cx="396044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2" name="Group 22"/>
          <p:cNvGrpSpPr/>
          <p:nvPr/>
        </p:nvGrpSpPr>
        <p:grpSpPr>
          <a:xfrm>
            <a:off x="1542732" y="2217157"/>
            <a:ext cx="333947" cy="562418"/>
            <a:chOff x="8233586" y="2380794"/>
            <a:chExt cx="397531" cy="792088"/>
          </a:xfrm>
        </p:grpSpPr>
        <p:sp>
          <p:nvSpPr>
            <p:cNvPr id="24" name="Rectangle 23"/>
            <p:cNvSpPr/>
            <p:nvPr/>
          </p:nvSpPr>
          <p:spPr>
            <a:xfrm rot="18605036">
              <a:off x="8163065" y="2704830"/>
              <a:ext cx="792088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Rectangle 24"/>
            <p:cNvSpPr/>
            <p:nvPr/>
          </p:nvSpPr>
          <p:spPr>
            <a:xfrm rot="2994964" flipH="1">
              <a:off x="8107572" y="2864282"/>
              <a:ext cx="396044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3" name="Group 25"/>
          <p:cNvGrpSpPr/>
          <p:nvPr/>
        </p:nvGrpSpPr>
        <p:grpSpPr>
          <a:xfrm>
            <a:off x="1650888" y="3047965"/>
            <a:ext cx="333947" cy="562418"/>
            <a:chOff x="8233586" y="2380794"/>
            <a:chExt cx="397531" cy="792088"/>
          </a:xfrm>
        </p:grpSpPr>
        <p:sp>
          <p:nvSpPr>
            <p:cNvPr id="27" name="Rectangle 26"/>
            <p:cNvSpPr/>
            <p:nvPr/>
          </p:nvSpPr>
          <p:spPr>
            <a:xfrm rot="18605036">
              <a:off x="8163065" y="2704830"/>
              <a:ext cx="792088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Rectangle 27"/>
            <p:cNvSpPr/>
            <p:nvPr/>
          </p:nvSpPr>
          <p:spPr>
            <a:xfrm rot="2994964" flipH="1">
              <a:off x="8107572" y="2864282"/>
              <a:ext cx="396044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6" name="Group 32"/>
          <p:cNvGrpSpPr/>
          <p:nvPr/>
        </p:nvGrpSpPr>
        <p:grpSpPr>
          <a:xfrm>
            <a:off x="1579246" y="3878774"/>
            <a:ext cx="562418" cy="562418"/>
            <a:chOff x="1711978" y="3849278"/>
            <a:chExt cx="562418" cy="562418"/>
          </a:xfrm>
        </p:grpSpPr>
        <p:sp>
          <p:nvSpPr>
            <p:cNvPr id="30" name="Rectangle 29"/>
            <p:cNvSpPr/>
            <p:nvPr/>
          </p:nvSpPr>
          <p:spPr>
            <a:xfrm rot="18605036">
              <a:off x="1707058" y="4069996"/>
              <a:ext cx="562418" cy="12098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Rectangle 31"/>
            <p:cNvSpPr/>
            <p:nvPr/>
          </p:nvSpPr>
          <p:spPr>
            <a:xfrm rot="2405036">
              <a:off x="1711978" y="4074916"/>
              <a:ext cx="562418" cy="12098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9" name="Group 33"/>
          <p:cNvGrpSpPr/>
          <p:nvPr/>
        </p:nvGrpSpPr>
        <p:grpSpPr>
          <a:xfrm>
            <a:off x="1655808" y="4645669"/>
            <a:ext cx="333947" cy="562418"/>
            <a:chOff x="8233586" y="2380794"/>
            <a:chExt cx="397531" cy="792088"/>
          </a:xfrm>
        </p:grpSpPr>
        <p:sp>
          <p:nvSpPr>
            <p:cNvPr id="35" name="Rectangle 34"/>
            <p:cNvSpPr/>
            <p:nvPr/>
          </p:nvSpPr>
          <p:spPr>
            <a:xfrm rot="18605036">
              <a:off x="8163065" y="2704830"/>
              <a:ext cx="792088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Rectangle 35"/>
            <p:cNvSpPr/>
            <p:nvPr/>
          </p:nvSpPr>
          <p:spPr>
            <a:xfrm rot="2994964" flipH="1">
              <a:off x="8107572" y="2864282"/>
              <a:ext cx="396044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1" name="Group 36"/>
          <p:cNvGrpSpPr/>
          <p:nvPr/>
        </p:nvGrpSpPr>
        <p:grpSpPr>
          <a:xfrm>
            <a:off x="1552141" y="5520762"/>
            <a:ext cx="562418" cy="562418"/>
            <a:chOff x="1711978" y="3849278"/>
            <a:chExt cx="562418" cy="562418"/>
          </a:xfrm>
        </p:grpSpPr>
        <p:sp>
          <p:nvSpPr>
            <p:cNvPr id="38" name="Rectangle 37"/>
            <p:cNvSpPr/>
            <p:nvPr/>
          </p:nvSpPr>
          <p:spPr>
            <a:xfrm rot="18605036">
              <a:off x="1707058" y="4069996"/>
              <a:ext cx="562418" cy="12098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" name="Rectangle 38"/>
            <p:cNvSpPr/>
            <p:nvPr/>
          </p:nvSpPr>
          <p:spPr>
            <a:xfrm rot="2405036">
              <a:off x="1711978" y="4074916"/>
              <a:ext cx="562418" cy="12098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3" name="Group 39"/>
          <p:cNvGrpSpPr/>
          <p:nvPr/>
        </p:nvGrpSpPr>
        <p:grpSpPr>
          <a:xfrm>
            <a:off x="4934857" y="1558559"/>
            <a:ext cx="333947" cy="562418"/>
            <a:chOff x="8233586" y="2380794"/>
            <a:chExt cx="397531" cy="792088"/>
          </a:xfrm>
        </p:grpSpPr>
        <p:sp>
          <p:nvSpPr>
            <p:cNvPr id="41" name="Rectangle 40"/>
            <p:cNvSpPr/>
            <p:nvPr/>
          </p:nvSpPr>
          <p:spPr>
            <a:xfrm rot="18605036">
              <a:off x="8163065" y="2704830"/>
              <a:ext cx="792088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" name="Rectangle 41"/>
            <p:cNvSpPr/>
            <p:nvPr/>
          </p:nvSpPr>
          <p:spPr>
            <a:xfrm rot="2994964" flipH="1">
              <a:off x="8107572" y="2864282"/>
              <a:ext cx="396044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4" name="Group 42"/>
          <p:cNvGrpSpPr/>
          <p:nvPr/>
        </p:nvGrpSpPr>
        <p:grpSpPr>
          <a:xfrm>
            <a:off x="4858529" y="2330375"/>
            <a:ext cx="562418" cy="562418"/>
            <a:chOff x="1711978" y="3849278"/>
            <a:chExt cx="562418" cy="562418"/>
          </a:xfrm>
        </p:grpSpPr>
        <p:sp>
          <p:nvSpPr>
            <p:cNvPr id="44" name="Rectangle 43"/>
            <p:cNvSpPr/>
            <p:nvPr/>
          </p:nvSpPr>
          <p:spPr>
            <a:xfrm rot="18605036">
              <a:off x="1707058" y="4069996"/>
              <a:ext cx="562418" cy="12098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" name="Rectangle 44"/>
            <p:cNvSpPr/>
            <p:nvPr/>
          </p:nvSpPr>
          <p:spPr>
            <a:xfrm rot="2405036">
              <a:off x="1711978" y="4074916"/>
              <a:ext cx="562418" cy="12098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7" name="Group 45"/>
          <p:cNvGrpSpPr/>
          <p:nvPr/>
        </p:nvGrpSpPr>
        <p:grpSpPr>
          <a:xfrm>
            <a:off x="4846172" y="3131687"/>
            <a:ext cx="562418" cy="562418"/>
            <a:chOff x="1711978" y="3849278"/>
            <a:chExt cx="562418" cy="562418"/>
          </a:xfrm>
        </p:grpSpPr>
        <p:sp>
          <p:nvSpPr>
            <p:cNvPr id="47" name="Rectangle 46"/>
            <p:cNvSpPr/>
            <p:nvPr/>
          </p:nvSpPr>
          <p:spPr>
            <a:xfrm rot="18605036">
              <a:off x="1707058" y="4069996"/>
              <a:ext cx="562418" cy="12098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" name="Rectangle 47"/>
            <p:cNvSpPr/>
            <p:nvPr/>
          </p:nvSpPr>
          <p:spPr>
            <a:xfrm rot="2405036">
              <a:off x="1711978" y="4074916"/>
              <a:ext cx="562418" cy="12098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0" name="Group 48"/>
          <p:cNvGrpSpPr/>
          <p:nvPr/>
        </p:nvGrpSpPr>
        <p:grpSpPr>
          <a:xfrm>
            <a:off x="4980958" y="3829839"/>
            <a:ext cx="333947" cy="562418"/>
            <a:chOff x="8233586" y="2380794"/>
            <a:chExt cx="397531" cy="792088"/>
          </a:xfrm>
        </p:grpSpPr>
        <p:sp>
          <p:nvSpPr>
            <p:cNvPr id="50" name="Rectangle 49"/>
            <p:cNvSpPr/>
            <p:nvPr/>
          </p:nvSpPr>
          <p:spPr>
            <a:xfrm rot="18605036">
              <a:off x="8163065" y="2704830"/>
              <a:ext cx="792088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" name="Rectangle 50"/>
            <p:cNvSpPr/>
            <p:nvPr/>
          </p:nvSpPr>
          <p:spPr>
            <a:xfrm rot="2994964" flipH="1">
              <a:off x="8107572" y="2864282"/>
              <a:ext cx="396044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3" name="Group 51"/>
          <p:cNvGrpSpPr/>
          <p:nvPr/>
        </p:nvGrpSpPr>
        <p:grpSpPr>
          <a:xfrm>
            <a:off x="5214511" y="4645668"/>
            <a:ext cx="333947" cy="562418"/>
            <a:chOff x="8233586" y="2380794"/>
            <a:chExt cx="397531" cy="792088"/>
          </a:xfrm>
        </p:grpSpPr>
        <p:sp>
          <p:nvSpPr>
            <p:cNvPr id="53" name="Rectangle 52"/>
            <p:cNvSpPr/>
            <p:nvPr/>
          </p:nvSpPr>
          <p:spPr>
            <a:xfrm rot="18605036">
              <a:off x="8163065" y="2704830"/>
              <a:ext cx="792088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" name="Rectangle 53"/>
            <p:cNvSpPr/>
            <p:nvPr/>
          </p:nvSpPr>
          <p:spPr>
            <a:xfrm rot="2994964" flipH="1">
              <a:off x="8107572" y="2864282"/>
              <a:ext cx="396044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6" name="Group 54"/>
          <p:cNvGrpSpPr/>
          <p:nvPr/>
        </p:nvGrpSpPr>
        <p:grpSpPr>
          <a:xfrm>
            <a:off x="5171348" y="5390961"/>
            <a:ext cx="333947" cy="562418"/>
            <a:chOff x="8233586" y="2380794"/>
            <a:chExt cx="397531" cy="792088"/>
          </a:xfrm>
        </p:grpSpPr>
        <p:sp>
          <p:nvSpPr>
            <p:cNvPr id="56" name="Rectangle 55"/>
            <p:cNvSpPr/>
            <p:nvPr/>
          </p:nvSpPr>
          <p:spPr>
            <a:xfrm rot="18605036">
              <a:off x="8163065" y="2704830"/>
              <a:ext cx="792088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" name="Rectangle 56"/>
            <p:cNvSpPr/>
            <p:nvPr/>
          </p:nvSpPr>
          <p:spPr>
            <a:xfrm rot="2994964" flipH="1">
              <a:off x="8107572" y="2864282"/>
              <a:ext cx="396044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9" name="Group 57"/>
          <p:cNvGrpSpPr/>
          <p:nvPr/>
        </p:nvGrpSpPr>
        <p:grpSpPr>
          <a:xfrm>
            <a:off x="7561669" y="1558559"/>
            <a:ext cx="333947" cy="562418"/>
            <a:chOff x="8233586" y="2380794"/>
            <a:chExt cx="397531" cy="792088"/>
          </a:xfrm>
        </p:grpSpPr>
        <p:sp>
          <p:nvSpPr>
            <p:cNvPr id="59" name="Rectangle 58"/>
            <p:cNvSpPr/>
            <p:nvPr/>
          </p:nvSpPr>
          <p:spPr>
            <a:xfrm rot="18605036">
              <a:off x="8163065" y="2704830"/>
              <a:ext cx="792088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" name="Rectangle 59"/>
            <p:cNvSpPr/>
            <p:nvPr/>
          </p:nvSpPr>
          <p:spPr>
            <a:xfrm rot="2994964" flipH="1">
              <a:off x="8107572" y="2864282"/>
              <a:ext cx="396044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52" name="Group 60"/>
          <p:cNvGrpSpPr/>
          <p:nvPr/>
        </p:nvGrpSpPr>
        <p:grpSpPr>
          <a:xfrm>
            <a:off x="7568339" y="2335294"/>
            <a:ext cx="333947" cy="562418"/>
            <a:chOff x="8233586" y="2380794"/>
            <a:chExt cx="397531" cy="792088"/>
          </a:xfrm>
        </p:grpSpPr>
        <p:sp>
          <p:nvSpPr>
            <p:cNvPr id="62" name="Rectangle 61"/>
            <p:cNvSpPr/>
            <p:nvPr/>
          </p:nvSpPr>
          <p:spPr>
            <a:xfrm rot="18605036">
              <a:off x="8163065" y="2704830"/>
              <a:ext cx="792088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" name="Rectangle 62"/>
            <p:cNvSpPr/>
            <p:nvPr/>
          </p:nvSpPr>
          <p:spPr>
            <a:xfrm rot="2994964" flipH="1">
              <a:off x="8107572" y="2864282"/>
              <a:ext cx="396044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55" name="Group 63"/>
          <p:cNvGrpSpPr/>
          <p:nvPr/>
        </p:nvGrpSpPr>
        <p:grpSpPr>
          <a:xfrm>
            <a:off x="7607770" y="3136606"/>
            <a:ext cx="562418" cy="562418"/>
            <a:chOff x="1711978" y="3849278"/>
            <a:chExt cx="562418" cy="562418"/>
          </a:xfrm>
        </p:grpSpPr>
        <p:sp>
          <p:nvSpPr>
            <p:cNvPr id="65" name="Rectangle 64"/>
            <p:cNvSpPr/>
            <p:nvPr/>
          </p:nvSpPr>
          <p:spPr>
            <a:xfrm rot="18605036">
              <a:off x="1707058" y="4069996"/>
              <a:ext cx="562418" cy="12098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" name="Rectangle 65"/>
            <p:cNvSpPr/>
            <p:nvPr/>
          </p:nvSpPr>
          <p:spPr>
            <a:xfrm rot="2405036">
              <a:off x="1711978" y="4074916"/>
              <a:ext cx="562418" cy="12098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58" name="Group 66"/>
          <p:cNvGrpSpPr/>
          <p:nvPr/>
        </p:nvGrpSpPr>
        <p:grpSpPr>
          <a:xfrm>
            <a:off x="7607770" y="3951923"/>
            <a:ext cx="562418" cy="562418"/>
            <a:chOff x="1711978" y="3849278"/>
            <a:chExt cx="562418" cy="562418"/>
          </a:xfrm>
        </p:grpSpPr>
        <p:sp>
          <p:nvSpPr>
            <p:cNvPr id="68" name="Rectangle 67"/>
            <p:cNvSpPr/>
            <p:nvPr/>
          </p:nvSpPr>
          <p:spPr>
            <a:xfrm rot="18605036">
              <a:off x="1707058" y="4069996"/>
              <a:ext cx="562418" cy="12098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" name="Rectangle 68"/>
            <p:cNvSpPr/>
            <p:nvPr/>
          </p:nvSpPr>
          <p:spPr>
            <a:xfrm rot="2405036">
              <a:off x="1711978" y="4074916"/>
              <a:ext cx="562418" cy="12098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5730070" y="4696905"/>
            <a:ext cx="27815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>
                <a:solidFill>
                  <a:srgbClr val="FF0000"/>
                </a:solidFill>
              </a:rPr>
              <a:t>Perfect Squares can</a:t>
            </a:r>
          </a:p>
          <a:p>
            <a:r>
              <a:rPr lang="en-CA" sz="2200" dirty="0">
                <a:solidFill>
                  <a:srgbClr val="FF0000"/>
                </a:solidFill>
              </a:rPr>
              <a:t>not be negative!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0" y="6581001"/>
            <a:ext cx="5075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Copyright All Rights Reserved Homework Depot at www.BCMath.ca</a:t>
            </a:r>
          </a:p>
        </p:txBody>
      </p:sp>
    </p:spTree>
    <p:extLst>
      <p:ext uri="{BB962C8B-B14F-4D97-AF65-F5344CB8AC3E}">
        <p14:creationId xmlns:p14="http://schemas.microsoft.com/office/powerpoint/2010/main" val="52891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CA" dirty="0"/>
              <a:t>II) Square Roots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3648"/>
            <a:ext cx="8229600" cy="2359152"/>
          </a:xfrm>
        </p:spPr>
        <p:txBody>
          <a:bodyPr/>
          <a:lstStyle/>
          <a:p>
            <a:r>
              <a:rPr lang="en-CA" dirty="0"/>
              <a:t>The “Square Root” of a number is the opposite of “squaring” it</a:t>
            </a:r>
          </a:p>
          <a:p>
            <a:r>
              <a:rPr lang="en-CA" dirty="0"/>
              <a:t>When finding the “square root” of a number, look for a value that multiplies itself to equal it </a:t>
            </a:r>
          </a:p>
          <a:p>
            <a:r>
              <a:rPr lang="en-CA" dirty="0"/>
              <a:t>For instance: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453438"/>
              </p:ext>
            </p:extLst>
          </p:nvPr>
        </p:nvGraphicFramePr>
        <p:xfrm>
          <a:off x="990600" y="3124200"/>
          <a:ext cx="623703" cy="625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228600" imgH="228600" progId="Equation.DSMT4">
                  <p:embed/>
                </p:oleObj>
              </mc:Choice>
              <mc:Fallback>
                <p:oleObj name="Equation" r:id="rId4" imgW="228600" imgH="2286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124200"/>
                        <a:ext cx="623703" cy="6250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7205242"/>
              </p:ext>
            </p:extLst>
          </p:nvPr>
        </p:nvGraphicFramePr>
        <p:xfrm>
          <a:off x="1676400" y="3200400"/>
          <a:ext cx="623702" cy="486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228600" imgH="177480" progId="Equation.DSMT4">
                  <p:embed/>
                </p:oleObj>
              </mc:Choice>
              <mc:Fallback>
                <p:oleObj name="Equation" r:id="rId6" imgW="228600" imgH="1774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200400"/>
                        <a:ext cx="623702" cy="4867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9344648"/>
              </p:ext>
            </p:extLst>
          </p:nvPr>
        </p:nvGraphicFramePr>
        <p:xfrm>
          <a:off x="5829886" y="3048000"/>
          <a:ext cx="796568" cy="625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291960" imgH="228600" progId="Equation.DSMT4">
                  <p:embed/>
                </p:oleObj>
              </mc:Choice>
              <mc:Fallback>
                <p:oleObj name="Equation" r:id="rId8" imgW="291960" imgH="2286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9886" y="3048000"/>
                        <a:ext cx="796568" cy="6250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5639301"/>
              </p:ext>
            </p:extLst>
          </p:nvPr>
        </p:nvGraphicFramePr>
        <p:xfrm>
          <a:off x="6656924" y="3123825"/>
          <a:ext cx="658276" cy="450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0" imgW="241200" imgH="164880" progId="Equation.DSMT4">
                  <p:embed/>
                </p:oleObj>
              </mc:Choice>
              <mc:Fallback>
                <p:oleObj name="Equation" r:id="rId10" imgW="241200" imgH="1648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6924" y="3123825"/>
                        <a:ext cx="658276" cy="4508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3733800"/>
            <a:ext cx="35541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>
                <a:solidFill>
                  <a:srgbClr val="FF0000"/>
                </a:solidFill>
              </a:rPr>
              <a:t>Because 3 time 3 equals 9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24400" y="3749285"/>
            <a:ext cx="37112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>
                <a:solidFill>
                  <a:srgbClr val="FF0000"/>
                </a:solidFill>
              </a:rPr>
              <a:t>Because 4 time 4 equals 16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28600" y="4191000"/>
            <a:ext cx="8229600" cy="609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 Find the square root</a:t>
            </a:r>
            <a:r>
              <a:rPr kumimoji="0" lang="en-CA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the following: 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453438"/>
              </p:ext>
            </p:extLst>
          </p:nvPr>
        </p:nvGraphicFramePr>
        <p:xfrm>
          <a:off x="311150" y="4648200"/>
          <a:ext cx="83185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2" imgW="304560" imgH="228600" progId="Equation.DSMT4">
                  <p:embed/>
                </p:oleObj>
              </mc:Choice>
              <mc:Fallback>
                <p:oleObj name="Equation" r:id="rId12" imgW="304560" imgH="22860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0" y="4648200"/>
                        <a:ext cx="831850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453438"/>
              </p:ext>
            </p:extLst>
          </p:nvPr>
        </p:nvGraphicFramePr>
        <p:xfrm>
          <a:off x="3048000" y="4724400"/>
          <a:ext cx="796925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4" imgW="291960" imgH="228600" progId="Equation.DSMT4">
                  <p:embed/>
                </p:oleObj>
              </mc:Choice>
              <mc:Fallback>
                <p:oleObj name="Equation" r:id="rId14" imgW="291960" imgH="22860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724400"/>
                        <a:ext cx="796925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453438"/>
              </p:ext>
            </p:extLst>
          </p:nvPr>
        </p:nvGraphicFramePr>
        <p:xfrm>
          <a:off x="5867400" y="4741863"/>
          <a:ext cx="1004887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6" imgW="368280" imgH="215640" progId="Equation.DSMT4">
                  <p:embed/>
                </p:oleObj>
              </mc:Choice>
              <mc:Fallback>
                <p:oleObj name="Equation" r:id="rId16" imgW="368280" imgH="21564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741863"/>
                        <a:ext cx="1004887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453438"/>
              </p:ext>
            </p:extLst>
          </p:nvPr>
        </p:nvGraphicFramePr>
        <p:xfrm>
          <a:off x="201613" y="5699125"/>
          <a:ext cx="1039812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18" imgW="380880" imgH="228600" progId="Equation.DSMT4">
                  <p:embed/>
                </p:oleObj>
              </mc:Choice>
              <mc:Fallback>
                <p:oleObj name="Equation" r:id="rId18" imgW="380880" imgH="22860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3" y="5699125"/>
                        <a:ext cx="1039812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453438"/>
              </p:ext>
            </p:extLst>
          </p:nvPr>
        </p:nvGraphicFramePr>
        <p:xfrm>
          <a:off x="2903538" y="5775325"/>
          <a:ext cx="1074737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20" imgW="393480" imgH="228600" progId="Equation.DSMT4">
                  <p:embed/>
                </p:oleObj>
              </mc:Choice>
              <mc:Fallback>
                <p:oleObj name="Equation" r:id="rId20" imgW="393480" imgH="22860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3538" y="5775325"/>
                        <a:ext cx="1074737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453438"/>
              </p:ext>
            </p:extLst>
          </p:nvPr>
        </p:nvGraphicFramePr>
        <p:xfrm>
          <a:off x="5843588" y="5775325"/>
          <a:ext cx="1039812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22" imgW="380880" imgH="228600" progId="Equation.DSMT4">
                  <p:embed/>
                </p:oleObj>
              </mc:Choice>
              <mc:Fallback>
                <p:oleObj name="Equation" r:id="rId22" imgW="380880" imgH="22860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3588" y="5775325"/>
                        <a:ext cx="1039812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7205242"/>
              </p:ext>
            </p:extLst>
          </p:nvPr>
        </p:nvGraphicFramePr>
        <p:xfrm>
          <a:off x="1371600" y="4724400"/>
          <a:ext cx="658812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24" imgW="241200" imgH="164880" progId="Equation.DSMT4">
                  <p:embed/>
                </p:oleObj>
              </mc:Choice>
              <mc:Fallback>
                <p:oleObj name="Equation" r:id="rId24" imgW="241200" imgH="16488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724400"/>
                        <a:ext cx="658812" cy="452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7205242"/>
              </p:ext>
            </p:extLst>
          </p:nvPr>
        </p:nvGraphicFramePr>
        <p:xfrm>
          <a:off x="1343025" y="5837238"/>
          <a:ext cx="866775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26" imgW="317160" imgH="177480" progId="Equation.DSMT4">
                  <p:embed/>
                </p:oleObj>
              </mc:Choice>
              <mc:Fallback>
                <p:oleObj name="Equation" r:id="rId26" imgW="317160" imgH="17748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3025" y="5837238"/>
                        <a:ext cx="866775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7205242"/>
              </p:ext>
            </p:extLst>
          </p:nvPr>
        </p:nvGraphicFramePr>
        <p:xfrm>
          <a:off x="4038600" y="4813300"/>
          <a:ext cx="658813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28" imgW="241200" imgH="177480" progId="Equation.DSMT4">
                  <p:embed/>
                </p:oleObj>
              </mc:Choice>
              <mc:Fallback>
                <p:oleObj name="Equation" r:id="rId28" imgW="241200" imgH="177480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813300"/>
                        <a:ext cx="658813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7205242"/>
              </p:ext>
            </p:extLst>
          </p:nvPr>
        </p:nvGraphicFramePr>
        <p:xfrm>
          <a:off x="4027488" y="5867400"/>
          <a:ext cx="83185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30" imgW="304560" imgH="177480" progId="Equation.DSMT4">
                  <p:embed/>
                </p:oleObj>
              </mc:Choice>
              <mc:Fallback>
                <p:oleObj name="Equation" r:id="rId30" imgW="304560" imgH="17748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7488" y="5867400"/>
                        <a:ext cx="831850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7205242"/>
              </p:ext>
            </p:extLst>
          </p:nvPr>
        </p:nvGraphicFramePr>
        <p:xfrm>
          <a:off x="6938963" y="4800600"/>
          <a:ext cx="833437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32" imgW="304560" imgH="164880" progId="Equation.DSMT4">
                  <p:embed/>
                </p:oleObj>
              </mc:Choice>
              <mc:Fallback>
                <p:oleObj name="Equation" r:id="rId32" imgW="304560" imgH="16488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8963" y="4800600"/>
                        <a:ext cx="833437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7205242"/>
              </p:ext>
            </p:extLst>
          </p:nvPr>
        </p:nvGraphicFramePr>
        <p:xfrm>
          <a:off x="6923088" y="5913438"/>
          <a:ext cx="831850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34" imgW="304560" imgH="177480" progId="Equation.DSMT4">
                  <p:embed/>
                </p:oleObj>
              </mc:Choice>
              <mc:Fallback>
                <p:oleObj name="Equation" r:id="rId34" imgW="304560" imgH="17748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3088" y="5913438"/>
                        <a:ext cx="831850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5029200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6"/>
              </a:rPr>
              <a:t>www.BCMath.ca</a:t>
            </a:r>
            <a:r>
              <a:rPr lang="en-US" sz="1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III) What are factors?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84250"/>
            <a:ext cx="8458200" cy="5568950"/>
          </a:xfrm>
        </p:spPr>
        <p:txBody>
          <a:bodyPr>
            <a:normAutofit/>
          </a:bodyPr>
          <a:lstStyle/>
          <a:p>
            <a:pPr eaLnBrk="1" hangingPunct="1"/>
            <a:r>
              <a:rPr lang="en-CA" dirty="0"/>
              <a:t>An integer which evenly divides a number without leaving a remainder</a:t>
            </a:r>
          </a:p>
          <a:p>
            <a:pPr eaLnBrk="1" hangingPunct="1"/>
            <a:endParaRPr lang="en-CA" sz="1200" dirty="0"/>
          </a:p>
          <a:p>
            <a:pPr eaLnBrk="1" hangingPunct="1">
              <a:buFont typeface="Wingdings" pitchFamily="2" charset="2"/>
              <a:buNone/>
            </a:pPr>
            <a:r>
              <a:rPr lang="en-CA" dirty="0"/>
              <a:t>	</a:t>
            </a:r>
            <a:r>
              <a:rPr lang="en-CA" dirty="0" err="1"/>
              <a:t>ie</a:t>
            </a:r>
            <a:r>
              <a:rPr lang="en-CA" dirty="0"/>
              <a:t>: What are all the factors of 24?</a:t>
            </a:r>
          </a:p>
          <a:p>
            <a:pPr eaLnBrk="1" hangingPunct="1">
              <a:buFont typeface="Wingdings" pitchFamily="2" charset="2"/>
              <a:buNone/>
            </a:pPr>
            <a:r>
              <a:rPr lang="en-CA" dirty="0"/>
              <a:t>	{1 , 2, 3, 4, 6, 8, 12, 24}</a:t>
            </a:r>
            <a:br>
              <a:rPr lang="en-CA" dirty="0"/>
            </a:br>
            <a:endParaRPr lang="en-CA" dirty="0"/>
          </a:p>
          <a:p>
            <a:pPr eaLnBrk="1" hangingPunct="1">
              <a:buFont typeface="Wingdings" pitchFamily="2" charset="2"/>
              <a:buNone/>
            </a:pPr>
            <a:endParaRPr lang="en-CA" dirty="0"/>
          </a:p>
          <a:p>
            <a:pPr eaLnBrk="1" hangingPunct="1">
              <a:buFont typeface="Wingdings" pitchFamily="2" charset="2"/>
              <a:buNone/>
            </a:pPr>
            <a:endParaRPr lang="en-CA" dirty="0"/>
          </a:p>
          <a:p>
            <a:pPr eaLnBrk="1" hangingPunct="1"/>
            <a:r>
              <a:rPr lang="en-CA" dirty="0"/>
              <a:t>A </a:t>
            </a:r>
            <a:r>
              <a:rPr lang="en-CA" b="1" dirty="0"/>
              <a:t>number</a:t>
            </a:r>
            <a:r>
              <a:rPr lang="en-CA" dirty="0"/>
              <a:t> with only two factors are called:</a:t>
            </a:r>
            <a:br>
              <a:rPr lang="en-CA" dirty="0"/>
            </a:br>
            <a:r>
              <a:rPr lang="en-CA" dirty="0"/>
              <a:t>“Prime Numbers”</a:t>
            </a:r>
          </a:p>
          <a:p>
            <a:pPr eaLnBrk="1" hangingPunct="1">
              <a:buFont typeface="Wingdings" pitchFamily="2" charset="2"/>
              <a:buNone/>
            </a:pPr>
            <a:r>
              <a:rPr lang="en-CA" dirty="0"/>
              <a:t>	</a:t>
            </a:r>
            <a:r>
              <a:rPr lang="en-CA" dirty="0" err="1"/>
              <a:t>Ie</a:t>
            </a:r>
            <a:r>
              <a:rPr lang="en-CA" dirty="0"/>
              <a:t>: List the first 10 prime numbers: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CA" dirty="0"/>
              <a:t>	2, 3, 5, 7, 11, 13, 17, 19, 23, 29</a:t>
            </a:r>
          </a:p>
          <a:p>
            <a:pPr eaLnBrk="1" hangingPunct="1">
              <a:buFont typeface="Wingdings" pitchFamily="2" charset="2"/>
              <a:buNone/>
            </a:pPr>
            <a:endParaRPr lang="en-CA" dirty="0"/>
          </a:p>
          <a:p>
            <a:pPr eaLnBrk="1" hangingPunct="1"/>
            <a:endParaRPr lang="en-CA" dirty="0"/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7467600" cy="725487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/>
              <a:t>IV) Prime Factorization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838200"/>
            <a:ext cx="8763000" cy="2438400"/>
          </a:xfrm>
        </p:spPr>
        <p:txBody>
          <a:bodyPr>
            <a:normAutofit/>
          </a:bodyPr>
          <a:lstStyle/>
          <a:p>
            <a:pPr eaLnBrk="1" hangingPunct="1"/>
            <a:r>
              <a:rPr lang="en-CA" dirty="0"/>
              <a:t>A “</a:t>
            </a:r>
            <a:r>
              <a:rPr lang="en-CA" i="1" dirty="0"/>
              <a:t>decomposition”</a:t>
            </a:r>
            <a:r>
              <a:rPr lang="en-CA" dirty="0"/>
              <a:t> [break down] of a number where all its factors are prime numbers</a:t>
            </a:r>
          </a:p>
          <a:p>
            <a:pPr eaLnBrk="1" hangingPunct="1"/>
            <a:r>
              <a:rPr lang="en-CA" dirty="0"/>
              <a:t>Divide a number by all of its factors until all the factors are prime numbers</a:t>
            </a:r>
          </a:p>
          <a:p>
            <a:pPr eaLnBrk="1" hangingPunct="1">
              <a:buNone/>
            </a:pPr>
            <a:r>
              <a:rPr lang="en-CA" dirty="0"/>
              <a:t>Ex:: Find the Prime Factorization of the following numbers</a:t>
            </a:r>
          </a:p>
          <a:p>
            <a:pPr eaLnBrk="1" hangingPunct="1">
              <a:buFont typeface="Wingdings" pitchFamily="2" charset="2"/>
              <a:buNone/>
            </a:pPr>
            <a:endParaRPr lang="en-CA" sz="2000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595438" y="3124200"/>
          <a:ext cx="7143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279158" imgH="177646" progId="Equation.DSMT4">
                  <p:embed/>
                </p:oleObj>
              </mc:Choice>
              <mc:Fallback>
                <p:oleObj name="Equation" r:id="rId4" imgW="279158" imgH="177646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438" y="3124200"/>
                        <a:ext cx="714375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1252538" y="3917950"/>
          <a:ext cx="48577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190335" imgH="164957" progId="Equation.DSMT4">
                  <p:embed/>
                </p:oleObj>
              </mc:Choice>
              <mc:Fallback>
                <p:oleObj name="Equation" r:id="rId6" imgW="190335" imgH="164957" progId="Equation.DSMT4">
                  <p:embed/>
                  <p:pic>
                    <p:nvPicPr>
                      <p:cNvPr id="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2538" y="3917950"/>
                        <a:ext cx="485775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1108075" y="4670425"/>
          <a:ext cx="84455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329914" imgH="177646" progId="Equation.DSMT4">
                  <p:embed/>
                </p:oleObj>
              </mc:Choice>
              <mc:Fallback>
                <p:oleObj name="Equation" r:id="rId8" imgW="329914" imgH="177646" progId="Equation.DSMT4">
                  <p:embed/>
                  <p:pic>
                    <p:nvPicPr>
                      <p:cNvPr id="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8075" y="4670425"/>
                        <a:ext cx="844550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2238375" y="3910013"/>
          <a:ext cx="487363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0" imgW="190335" imgH="177646" progId="Equation.DSMT4">
                  <p:embed/>
                </p:oleObj>
              </mc:Choice>
              <mc:Fallback>
                <p:oleObj name="Equation" r:id="rId10" imgW="190335" imgH="177646" progId="Equation.DSMT4">
                  <p:embed/>
                  <p:pic>
                    <p:nvPicPr>
                      <p:cNvPr id="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375" y="3910013"/>
                        <a:ext cx="487363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2095500" y="4670425"/>
          <a:ext cx="87788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2" imgW="342603" imgH="177646" progId="Equation.DSMT4">
                  <p:embed/>
                </p:oleObj>
              </mc:Choice>
              <mc:Fallback>
                <p:oleObj name="Equation" r:id="rId12" imgW="342603" imgH="177646" progId="Equation.DSMT4">
                  <p:embed/>
                  <p:pic>
                    <p:nvPicPr>
                      <p:cNvPr id="2151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0" y="4670425"/>
                        <a:ext cx="877888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10800000" flipV="1">
            <a:off x="1524000" y="3552825"/>
            <a:ext cx="428625" cy="357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952625" y="3552825"/>
            <a:ext cx="428625" cy="357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2453481" y="4339432"/>
            <a:ext cx="427037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2131219" y="4374356"/>
            <a:ext cx="428625" cy="214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1453356" y="4339432"/>
            <a:ext cx="427037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1131094" y="4374356"/>
            <a:ext cx="428625" cy="214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ct 7"/>
          <p:cNvGraphicFramePr>
            <a:graphicFrameLocks noChangeAspect="1"/>
          </p:cNvGraphicFramePr>
          <p:nvPr/>
        </p:nvGraphicFramePr>
        <p:xfrm>
          <a:off x="1377950" y="5487988"/>
          <a:ext cx="8763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4" imgW="342603" imgH="164957" progId="Equation.DSMT4">
                  <p:embed/>
                </p:oleObj>
              </mc:Choice>
              <mc:Fallback>
                <p:oleObj name="Equation" r:id="rId14" imgW="342603" imgH="164957" progId="Equation.DSMT4">
                  <p:embed/>
                  <p:pic>
                    <p:nvPicPr>
                      <p:cNvPr id="2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7950" y="5487988"/>
                        <a:ext cx="87630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Straight Arrow Connector 23"/>
          <p:cNvCxnSpPr/>
          <p:nvPr/>
        </p:nvCxnSpPr>
        <p:spPr>
          <a:xfrm rot="16200000" flipH="1">
            <a:off x="1739106" y="5125244"/>
            <a:ext cx="427038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1416844" y="5160169"/>
            <a:ext cx="428625" cy="214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104775" y="6165821"/>
          <a:ext cx="885825" cy="387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6" imgW="405872" imgH="177569" progId="Equation.DSMT4">
                  <p:embed/>
                </p:oleObj>
              </mc:Choice>
              <mc:Fallback>
                <p:oleObj name="Equation" r:id="rId16" imgW="405872" imgH="177569" progId="Equation.DSMT4">
                  <p:embed/>
                  <p:pic>
                    <p:nvPicPr>
                      <p:cNvPr id="2151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75" y="6165821"/>
                        <a:ext cx="885825" cy="3873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9"/>
          <p:cNvGraphicFramePr>
            <a:graphicFrameLocks noChangeAspect="1"/>
          </p:cNvGraphicFramePr>
          <p:nvPr/>
        </p:nvGraphicFramePr>
        <p:xfrm>
          <a:off x="990601" y="6172200"/>
          <a:ext cx="1447800" cy="347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18" imgW="685800" imgH="164880" progId="Equation.DSMT4">
                  <p:embed/>
                </p:oleObj>
              </mc:Choice>
              <mc:Fallback>
                <p:oleObj name="Equation" r:id="rId18" imgW="685800" imgH="164880" progId="Equation.DSMT4">
                  <p:embed/>
                  <p:pic>
                    <p:nvPicPr>
                      <p:cNvPr id="2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1" y="6172200"/>
                        <a:ext cx="1447800" cy="3472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0"/>
          <p:cNvGraphicFramePr>
            <a:graphicFrameLocks noChangeAspect="1"/>
          </p:cNvGraphicFramePr>
          <p:nvPr/>
        </p:nvGraphicFramePr>
        <p:xfrm>
          <a:off x="2474913" y="6163857"/>
          <a:ext cx="496887" cy="386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20" imgW="228600" imgH="177480" progId="Equation.DSMT4">
                  <p:embed/>
                </p:oleObj>
              </mc:Choice>
              <mc:Fallback>
                <p:oleObj name="Equation" r:id="rId20" imgW="228600" imgH="177480" progId="Equation.DSMT4">
                  <p:embed/>
                  <p:pic>
                    <p:nvPicPr>
                      <p:cNvPr id="2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4913" y="6163857"/>
                        <a:ext cx="496887" cy="3861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11"/>
          <p:cNvGraphicFramePr>
            <a:graphicFrameLocks noChangeAspect="1"/>
          </p:cNvGraphicFramePr>
          <p:nvPr/>
        </p:nvGraphicFramePr>
        <p:xfrm>
          <a:off x="3011488" y="6137949"/>
          <a:ext cx="265112" cy="4120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22" imgW="114120" imgH="177480" progId="Equation.DSMT4">
                  <p:embed/>
                </p:oleObj>
              </mc:Choice>
              <mc:Fallback>
                <p:oleObj name="Equation" r:id="rId22" imgW="114120" imgH="177480" progId="Equation.DSMT4">
                  <p:embed/>
                  <p:pic>
                    <p:nvPicPr>
                      <p:cNvPr id="2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1488" y="6137949"/>
                        <a:ext cx="265112" cy="4120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12"/>
          <p:cNvGraphicFramePr>
            <a:graphicFrameLocks noChangeAspect="1"/>
          </p:cNvGraphicFramePr>
          <p:nvPr/>
        </p:nvGraphicFramePr>
        <p:xfrm>
          <a:off x="5794375" y="3124200"/>
          <a:ext cx="747713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24" imgW="291847" imgH="177646" progId="Equation.DSMT4">
                  <p:embed/>
                </p:oleObj>
              </mc:Choice>
              <mc:Fallback>
                <p:oleObj name="Equation" r:id="rId24" imgW="291847" imgH="177646" progId="Equation.DSMT4">
                  <p:embed/>
                  <p:pic>
                    <p:nvPicPr>
                      <p:cNvPr id="3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75" y="3124200"/>
                        <a:ext cx="747713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13"/>
          <p:cNvGraphicFramePr>
            <a:graphicFrameLocks noChangeAspect="1"/>
          </p:cNvGraphicFramePr>
          <p:nvPr/>
        </p:nvGraphicFramePr>
        <p:xfrm>
          <a:off x="5451475" y="3902075"/>
          <a:ext cx="51752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26" imgW="202936" imgH="177569" progId="Equation.DSMT4">
                  <p:embed/>
                </p:oleObj>
              </mc:Choice>
              <mc:Fallback>
                <p:oleObj name="Equation" r:id="rId26" imgW="202936" imgH="177569" progId="Equation.DSMT4">
                  <p:embed/>
                  <p:pic>
                    <p:nvPicPr>
                      <p:cNvPr id="3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1475" y="3902075"/>
                        <a:ext cx="517525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14"/>
          <p:cNvGraphicFramePr>
            <a:graphicFrameLocks noChangeAspect="1"/>
          </p:cNvGraphicFramePr>
          <p:nvPr/>
        </p:nvGraphicFramePr>
        <p:xfrm>
          <a:off x="5233988" y="4670425"/>
          <a:ext cx="1004887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28" imgW="393359" imgH="177646" progId="Equation.DSMT4">
                  <p:embed/>
                </p:oleObj>
              </mc:Choice>
              <mc:Fallback>
                <p:oleObj name="Equation" r:id="rId28" imgW="393359" imgH="177646" progId="Equation.DSMT4">
                  <p:embed/>
                  <p:pic>
                    <p:nvPicPr>
                      <p:cNvPr id="3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3988" y="4670425"/>
                        <a:ext cx="1004887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15"/>
          <p:cNvGraphicFramePr>
            <a:graphicFrameLocks noChangeAspect="1"/>
          </p:cNvGraphicFramePr>
          <p:nvPr/>
        </p:nvGraphicFramePr>
        <p:xfrm>
          <a:off x="6453188" y="3910013"/>
          <a:ext cx="487362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30" imgW="190335" imgH="177646" progId="Equation.DSMT4">
                  <p:embed/>
                </p:oleObj>
              </mc:Choice>
              <mc:Fallback>
                <p:oleObj name="Equation" r:id="rId30" imgW="190335" imgH="177646" progId="Equation.DSMT4">
                  <p:embed/>
                  <p:pic>
                    <p:nvPicPr>
                      <p:cNvPr id="3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3188" y="3910013"/>
                        <a:ext cx="487362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16"/>
          <p:cNvGraphicFramePr>
            <a:graphicFrameLocks noChangeAspect="1"/>
          </p:cNvGraphicFramePr>
          <p:nvPr/>
        </p:nvGraphicFramePr>
        <p:xfrm>
          <a:off x="6361113" y="4670425"/>
          <a:ext cx="877887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31" imgW="342603" imgH="177646" progId="Equation.DSMT4">
                  <p:embed/>
                </p:oleObj>
              </mc:Choice>
              <mc:Fallback>
                <p:oleObj name="Equation" r:id="rId31" imgW="342603" imgH="177646" progId="Equation.DSMT4">
                  <p:embed/>
                  <p:pic>
                    <p:nvPicPr>
                      <p:cNvPr id="3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1113" y="4670425"/>
                        <a:ext cx="877887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5" name="Straight Arrow Connector 34"/>
          <p:cNvCxnSpPr/>
          <p:nvPr/>
        </p:nvCxnSpPr>
        <p:spPr>
          <a:xfrm rot="10800000" flipV="1">
            <a:off x="5738813" y="3552825"/>
            <a:ext cx="428625" cy="357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167438" y="3552825"/>
            <a:ext cx="428625" cy="357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6200000" flipH="1">
            <a:off x="6704013" y="4303713"/>
            <a:ext cx="427037" cy="357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6381750" y="4410075"/>
            <a:ext cx="428625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6200000" flipH="1">
            <a:off x="5668169" y="4339432"/>
            <a:ext cx="427037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>
            <a:off x="5345906" y="4374357"/>
            <a:ext cx="428625" cy="214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Object 17"/>
          <p:cNvGraphicFramePr>
            <a:graphicFrameLocks noChangeAspect="1"/>
          </p:cNvGraphicFramePr>
          <p:nvPr/>
        </p:nvGraphicFramePr>
        <p:xfrm>
          <a:off x="5680075" y="5472113"/>
          <a:ext cx="84455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32" imgW="329914" imgH="177646" progId="Equation.DSMT4">
                  <p:embed/>
                </p:oleObj>
              </mc:Choice>
              <mc:Fallback>
                <p:oleObj name="Equation" r:id="rId32" imgW="329914" imgH="177646" progId="Equation.DSMT4">
                  <p:embed/>
                  <p:pic>
                    <p:nvPicPr>
                      <p:cNvPr id="4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0075" y="5472113"/>
                        <a:ext cx="844550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2" name="Straight Arrow Connector 41"/>
          <p:cNvCxnSpPr/>
          <p:nvPr/>
        </p:nvCxnSpPr>
        <p:spPr>
          <a:xfrm rot="16200000" flipH="1">
            <a:off x="6025356" y="5125244"/>
            <a:ext cx="427038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>
            <a:off x="5703094" y="5160169"/>
            <a:ext cx="428625" cy="214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Object 18"/>
          <p:cNvGraphicFramePr>
            <a:graphicFrameLocks noChangeAspect="1"/>
          </p:cNvGraphicFramePr>
          <p:nvPr/>
        </p:nvGraphicFramePr>
        <p:xfrm>
          <a:off x="4495800" y="6099175"/>
          <a:ext cx="10699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34" imgW="418918" imgH="177723" progId="Equation.DSMT4">
                  <p:embed/>
                </p:oleObj>
              </mc:Choice>
              <mc:Fallback>
                <p:oleObj name="Equation" r:id="rId34" imgW="418918" imgH="177723" progId="Equation.DSMT4">
                  <p:embed/>
                  <p:pic>
                    <p:nvPicPr>
                      <p:cNvPr id="44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6099175"/>
                        <a:ext cx="1069975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19"/>
          <p:cNvGraphicFramePr>
            <a:graphicFrameLocks noChangeAspect="1"/>
          </p:cNvGraphicFramePr>
          <p:nvPr/>
        </p:nvGraphicFramePr>
        <p:xfrm>
          <a:off x="5562600" y="6172200"/>
          <a:ext cx="1006475" cy="352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36" imgW="469800" imgH="164880" progId="Equation.DSMT4">
                  <p:embed/>
                </p:oleObj>
              </mc:Choice>
              <mc:Fallback>
                <p:oleObj name="Equation" r:id="rId36" imgW="469800" imgH="164880" progId="Equation.DSMT4">
                  <p:embed/>
                  <p:pic>
                    <p:nvPicPr>
                      <p:cNvPr id="4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6172200"/>
                        <a:ext cx="1006475" cy="3523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20"/>
          <p:cNvGraphicFramePr>
            <a:graphicFrameLocks noChangeAspect="1"/>
          </p:cNvGraphicFramePr>
          <p:nvPr/>
        </p:nvGraphicFramePr>
        <p:xfrm>
          <a:off x="6480175" y="6185717"/>
          <a:ext cx="1368425" cy="3674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38" imgW="660240" imgH="177480" progId="Equation.DSMT4">
                  <p:embed/>
                </p:oleObj>
              </mc:Choice>
              <mc:Fallback>
                <p:oleObj name="Equation" r:id="rId38" imgW="660240" imgH="177480" progId="Equation.DSMT4">
                  <p:embed/>
                  <p:pic>
                    <p:nvPicPr>
                      <p:cNvPr id="46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0175" y="6185717"/>
                        <a:ext cx="1368425" cy="3674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21"/>
          <p:cNvGraphicFramePr>
            <a:graphicFrameLocks noChangeAspect="1"/>
          </p:cNvGraphicFramePr>
          <p:nvPr/>
        </p:nvGraphicFramePr>
        <p:xfrm>
          <a:off x="7812088" y="6172200"/>
          <a:ext cx="265112" cy="4120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40" imgW="114120" imgH="177480" progId="Equation.DSMT4">
                  <p:embed/>
                </p:oleObj>
              </mc:Choice>
              <mc:Fallback>
                <p:oleObj name="Equation" r:id="rId40" imgW="114120" imgH="177480" progId="Equation.DSMT4">
                  <p:embed/>
                  <p:pic>
                    <p:nvPicPr>
                      <p:cNvPr id="47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2088" y="6172200"/>
                        <a:ext cx="265112" cy="4120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22"/>
          <p:cNvGraphicFramePr>
            <a:graphicFrameLocks noChangeAspect="1"/>
          </p:cNvGraphicFramePr>
          <p:nvPr/>
        </p:nvGraphicFramePr>
        <p:xfrm>
          <a:off x="4822825" y="5472113"/>
          <a:ext cx="84455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42" imgW="329914" imgH="177646" progId="Equation.DSMT4">
                  <p:embed/>
                </p:oleObj>
              </mc:Choice>
              <mc:Fallback>
                <p:oleObj name="Equation" r:id="rId42" imgW="329914" imgH="177646" progId="Equation.DSMT4">
                  <p:embed/>
                  <p:pic>
                    <p:nvPicPr>
                      <p:cNvPr id="48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2825" y="5472113"/>
                        <a:ext cx="844550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Straight Arrow Connector 48"/>
          <p:cNvCxnSpPr/>
          <p:nvPr/>
        </p:nvCxnSpPr>
        <p:spPr>
          <a:xfrm rot="16200000" flipH="1">
            <a:off x="5203031" y="5160170"/>
            <a:ext cx="428625" cy="214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>
            <a:off x="4881562" y="5124451"/>
            <a:ext cx="428625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83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44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15400" cy="944562"/>
          </a:xfrm>
        </p:spPr>
        <p:txBody>
          <a:bodyPr>
            <a:normAutofit/>
          </a:bodyPr>
          <a:lstStyle/>
          <a:p>
            <a:r>
              <a:rPr lang="en-CA" sz="2500" dirty="0"/>
              <a:t>Practice: Find the prime factorization of each number: 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579563" y="1295400"/>
          <a:ext cx="74612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291960" imgH="177480" progId="Equation.DSMT4">
                  <p:embed/>
                </p:oleObj>
              </mc:Choice>
              <mc:Fallback>
                <p:oleObj name="Equation" r:id="rId4" imgW="291960" imgH="177480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9563" y="1295400"/>
                        <a:ext cx="746125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12"/>
          <p:cNvGraphicFramePr>
            <a:graphicFrameLocks noChangeAspect="1"/>
          </p:cNvGraphicFramePr>
          <p:nvPr/>
        </p:nvGraphicFramePr>
        <p:xfrm>
          <a:off x="6110287" y="1295400"/>
          <a:ext cx="747713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6" imgW="291960" imgH="177480" progId="Equation.DSMT4">
                  <p:embed/>
                </p:oleObj>
              </mc:Choice>
              <mc:Fallback>
                <p:oleObj name="Equation" r:id="rId6" imgW="291960" imgH="177480" progId="Equation.DSMT4">
                  <p:embed/>
                  <p:pic>
                    <p:nvPicPr>
                      <p:cNvPr id="3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0287" y="1295400"/>
                        <a:ext cx="747713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304925" y="2065338"/>
          <a:ext cx="323850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8" imgW="126720" imgH="164880" progId="Equation.DSMT4">
                  <p:embed/>
                </p:oleObj>
              </mc:Choice>
              <mc:Fallback>
                <p:oleObj name="Equation" r:id="rId8" imgW="126720" imgH="164880" progId="Equation.DSMT4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4925" y="2065338"/>
                        <a:ext cx="323850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2209800" y="2057400"/>
          <a:ext cx="487363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10" imgW="190440" imgH="177480" progId="Equation.DSMT4">
                  <p:embed/>
                </p:oleObj>
              </mc:Choice>
              <mc:Fallback>
                <p:oleObj name="Equation" r:id="rId10" imgW="190440" imgH="177480" progId="Equation.DSMT4">
                  <p:embed/>
                  <p:pic>
                    <p:nvPicPr>
                      <p:cNvPr id="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057400"/>
                        <a:ext cx="487363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rot="10800000" flipV="1">
            <a:off x="1495425" y="1700212"/>
            <a:ext cx="428625" cy="357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924050" y="1700212"/>
            <a:ext cx="428625" cy="357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895350" y="2932113"/>
          <a:ext cx="323850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2" imgW="126720" imgH="164880" progId="Equation.DSMT4">
                  <p:embed/>
                </p:oleObj>
              </mc:Choice>
              <mc:Fallback>
                <p:oleObj name="Equation" r:id="rId12" imgW="126720" imgH="164880" progId="Equation.DSMT4">
                  <p:embed/>
                  <p:pic>
                    <p:nvPicPr>
                      <p:cNvPr id="1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50" y="2932113"/>
                        <a:ext cx="323850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1579563" y="2930525"/>
          <a:ext cx="325437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4" imgW="126720" imgH="164880" progId="Equation.DSMT4">
                  <p:embed/>
                </p:oleObj>
              </mc:Choice>
              <mc:Fallback>
                <p:oleObj name="Equation" r:id="rId14" imgW="126720" imgH="164880" progId="Equation.DSMT4">
                  <p:embed/>
                  <p:pic>
                    <p:nvPicPr>
                      <p:cNvPr id="1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9563" y="2930525"/>
                        <a:ext cx="325437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H="1">
            <a:off x="1066800" y="2462212"/>
            <a:ext cx="323851" cy="509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390650" y="2462212"/>
            <a:ext cx="361950" cy="509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2038350" y="2916238"/>
          <a:ext cx="323850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6" imgW="126720" imgH="177480" progId="Equation.DSMT4">
                  <p:embed/>
                </p:oleObj>
              </mc:Choice>
              <mc:Fallback>
                <p:oleObj name="Equation" r:id="rId16" imgW="126720" imgH="177480" progId="Equation.DSMT4">
                  <p:embed/>
                  <p:pic>
                    <p:nvPicPr>
                      <p:cNvPr id="1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350" y="2916238"/>
                        <a:ext cx="323850" cy="452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5"/>
          <p:cNvGraphicFramePr>
            <a:graphicFrameLocks noChangeAspect="1"/>
          </p:cNvGraphicFramePr>
          <p:nvPr/>
        </p:nvGraphicFramePr>
        <p:xfrm>
          <a:off x="2971800" y="2914650"/>
          <a:ext cx="325437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8" imgW="126720" imgH="177480" progId="Equation.DSMT4">
                  <p:embed/>
                </p:oleObj>
              </mc:Choice>
              <mc:Fallback>
                <p:oleObj name="Equation" r:id="rId18" imgW="126720" imgH="177480" progId="Equation.DSMT4">
                  <p:embed/>
                  <p:pic>
                    <p:nvPicPr>
                      <p:cNvPr id="1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914650"/>
                        <a:ext cx="325437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/>
          <p:nvPr/>
        </p:nvCxnSpPr>
        <p:spPr>
          <a:xfrm flipH="1">
            <a:off x="2209800" y="2462212"/>
            <a:ext cx="323851" cy="509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533650" y="2462212"/>
            <a:ext cx="590550" cy="509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3"/>
          <p:cNvGraphicFramePr>
            <a:graphicFrameLocks noChangeAspect="1"/>
          </p:cNvGraphicFramePr>
          <p:nvPr/>
        </p:nvGraphicFramePr>
        <p:xfrm>
          <a:off x="1676400" y="3965575"/>
          <a:ext cx="290513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20" imgW="114120" imgH="177480" progId="Equation.DSMT4">
                  <p:embed/>
                </p:oleObj>
              </mc:Choice>
              <mc:Fallback>
                <p:oleObj name="Equation" r:id="rId20" imgW="114120" imgH="177480" progId="Equation.DSMT4">
                  <p:embed/>
                  <p:pic>
                    <p:nvPicPr>
                      <p:cNvPr id="2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965575"/>
                        <a:ext cx="290513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5"/>
          <p:cNvGraphicFramePr>
            <a:graphicFrameLocks noChangeAspect="1"/>
          </p:cNvGraphicFramePr>
          <p:nvPr/>
        </p:nvGraphicFramePr>
        <p:xfrm>
          <a:off x="2286000" y="3963988"/>
          <a:ext cx="292100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22" imgW="114120" imgH="177480" progId="Equation.DSMT4">
                  <p:embed/>
                </p:oleObj>
              </mc:Choice>
              <mc:Fallback>
                <p:oleObj name="Equation" r:id="rId22" imgW="114120" imgH="177480" progId="Equation.DSMT4">
                  <p:embed/>
                  <p:pic>
                    <p:nvPicPr>
                      <p:cNvPr id="2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963988"/>
                        <a:ext cx="292100" cy="45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 flipH="1">
            <a:off x="1905000" y="3352800"/>
            <a:ext cx="247652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152650" y="3352800"/>
            <a:ext cx="28575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Object 3"/>
          <p:cNvGraphicFramePr>
            <a:graphicFrameLocks noChangeAspect="1"/>
          </p:cNvGraphicFramePr>
          <p:nvPr/>
        </p:nvGraphicFramePr>
        <p:xfrm>
          <a:off x="2603500" y="3965575"/>
          <a:ext cx="290513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24" imgW="114120" imgH="177480" progId="Equation.DSMT4">
                  <p:embed/>
                </p:oleObj>
              </mc:Choice>
              <mc:Fallback>
                <p:oleObj name="Equation" r:id="rId24" imgW="114120" imgH="177480" progId="Equation.DSMT4">
                  <p:embed/>
                  <p:pic>
                    <p:nvPicPr>
                      <p:cNvPr id="2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500" y="3965575"/>
                        <a:ext cx="290513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5"/>
          <p:cNvGraphicFramePr>
            <a:graphicFrameLocks noChangeAspect="1"/>
          </p:cNvGraphicFramePr>
          <p:nvPr/>
        </p:nvGraphicFramePr>
        <p:xfrm>
          <a:off x="3213100" y="3963988"/>
          <a:ext cx="292100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25" imgW="114120" imgH="177480" progId="Equation.DSMT4">
                  <p:embed/>
                </p:oleObj>
              </mc:Choice>
              <mc:Fallback>
                <p:oleObj name="Equation" r:id="rId25" imgW="114120" imgH="177480" progId="Equation.DSMT4">
                  <p:embed/>
                  <p:pic>
                    <p:nvPicPr>
                      <p:cNvPr id="2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3100" y="3963988"/>
                        <a:ext cx="292100" cy="45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Straight Arrow Connector 27"/>
          <p:cNvCxnSpPr/>
          <p:nvPr/>
        </p:nvCxnSpPr>
        <p:spPr>
          <a:xfrm flipH="1">
            <a:off x="2832100" y="3352800"/>
            <a:ext cx="247652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079750" y="3352800"/>
            <a:ext cx="28575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196850" y="4794250"/>
          <a:ext cx="9144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26" imgW="419040" imgH="177480" progId="Equation.DSMT4">
                  <p:embed/>
                </p:oleObj>
              </mc:Choice>
              <mc:Fallback>
                <p:oleObj name="Equation" r:id="rId26" imgW="419040" imgH="177480" progId="Equation.DSMT4">
                  <p:embed/>
                  <p:pic>
                    <p:nvPicPr>
                      <p:cNvPr id="2151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" y="4794250"/>
                        <a:ext cx="914400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9"/>
          <p:cNvGraphicFramePr>
            <a:graphicFrameLocks noChangeAspect="1"/>
          </p:cNvGraphicFramePr>
          <p:nvPr/>
        </p:nvGraphicFramePr>
        <p:xfrm>
          <a:off x="1096962" y="4800600"/>
          <a:ext cx="990600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28" imgW="469800" imgH="164880" progId="Equation.DSMT4">
                  <p:embed/>
                </p:oleObj>
              </mc:Choice>
              <mc:Fallback>
                <p:oleObj name="Equation" r:id="rId28" imgW="469800" imgH="164880" progId="Equation.DSMT4">
                  <p:embed/>
                  <p:pic>
                    <p:nvPicPr>
                      <p:cNvPr id="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6962" y="4800600"/>
                        <a:ext cx="990600" cy="347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4" name="Object 10"/>
          <p:cNvGraphicFramePr>
            <a:graphicFrameLocks noChangeAspect="1"/>
          </p:cNvGraphicFramePr>
          <p:nvPr/>
        </p:nvGraphicFramePr>
        <p:xfrm>
          <a:off x="2001837" y="4792663"/>
          <a:ext cx="1655763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30" imgW="761760" imgH="177480" progId="Equation.DSMT4">
                  <p:embed/>
                </p:oleObj>
              </mc:Choice>
              <mc:Fallback>
                <p:oleObj name="Equation" r:id="rId30" imgW="761760" imgH="177480" progId="Equation.DSMT4">
                  <p:embed/>
                  <p:pic>
                    <p:nvPicPr>
                      <p:cNvPr id="2150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1837" y="4792663"/>
                        <a:ext cx="1655763" cy="385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"/>
          <p:cNvGraphicFramePr>
            <a:graphicFrameLocks noChangeAspect="1"/>
          </p:cNvGraphicFramePr>
          <p:nvPr/>
        </p:nvGraphicFramePr>
        <p:xfrm>
          <a:off x="5541962" y="2117726"/>
          <a:ext cx="323850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32" imgW="126720" imgH="164880" progId="Equation.DSMT4">
                  <p:embed/>
                </p:oleObj>
              </mc:Choice>
              <mc:Fallback>
                <p:oleObj name="Equation" r:id="rId32" imgW="126720" imgH="164880" progId="Equation.DSMT4">
                  <p:embed/>
                  <p:pic>
                    <p:nvPicPr>
                      <p:cNvPr id="3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1962" y="2117726"/>
                        <a:ext cx="323850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5"/>
          <p:cNvGraphicFramePr>
            <a:graphicFrameLocks noChangeAspect="1"/>
          </p:cNvGraphicFramePr>
          <p:nvPr/>
        </p:nvGraphicFramePr>
        <p:xfrm>
          <a:off x="6905625" y="2125663"/>
          <a:ext cx="71437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33" imgW="279360" imgH="164880" progId="Equation.DSMT4">
                  <p:embed/>
                </p:oleObj>
              </mc:Choice>
              <mc:Fallback>
                <p:oleObj name="Equation" r:id="rId33" imgW="279360" imgH="164880" progId="Equation.DSMT4">
                  <p:embed/>
                  <p:pic>
                    <p:nvPicPr>
                      <p:cNvPr id="3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25" y="2125663"/>
                        <a:ext cx="714375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Straight Arrow Connector 36"/>
          <p:cNvCxnSpPr/>
          <p:nvPr/>
        </p:nvCxnSpPr>
        <p:spPr>
          <a:xfrm flipH="1">
            <a:off x="5732463" y="1752600"/>
            <a:ext cx="744537" cy="357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629400" y="1752600"/>
            <a:ext cx="609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Object 3"/>
          <p:cNvGraphicFramePr>
            <a:graphicFrameLocks noChangeAspect="1"/>
          </p:cNvGraphicFramePr>
          <p:nvPr/>
        </p:nvGraphicFramePr>
        <p:xfrm>
          <a:off x="5181600" y="2971800"/>
          <a:ext cx="323850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35" imgW="126720" imgH="164880" progId="Equation.DSMT4">
                  <p:embed/>
                </p:oleObj>
              </mc:Choice>
              <mc:Fallback>
                <p:oleObj name="Equation" r:id="rId35" imgW="126720" imgH="164880" progId="Equation.DSMT4">
                  <p:embed/>
                  <p:pic>
                    <p:nvPicPr>
                      <p:cNvPr id="3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971800"/>
                        <a:ext cx="323850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5"/>
          <p:cNvGraphicFramePr>
            <a:graphicFrameLocks noChangeAspect="1"/>
          </p:cNvGraphicFramePr>
          <p:nvPr/>
        </p:nvGraphicFramePr>
        <p:xfrm>
          <a:off x="5865813" y="2970212"/>
          <a:ext cx="325437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36" imgW="126720" imgH="164880" progId="Equation.DSMT4">
                  <p:embed/>
                </p:oleObj>
              </mc:Choice>
              <mc:Fallback>
                <p:oleObj name="Equation" r:id="rId36" imgW="126720" imgH="164880" progId="Equation.DSMT4">
                  <p:embed/>
                  <p:pic>
                    <p:nvPicPr>
                      <p:cNvPr id="4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5813" y="2970212"/>
                        <a:ext cx="325437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1" name="Straight Arrow Connector 40"/>
          <p:cNvCxnSpPr/>
          <p:nvPr/>
        </p:nvCxnSpPr>
        <p:spPr>
          <a:xfrm flipH="1">
            <a:off x="5353050" y="2501899"/>
            <a:ext cx="323851" cy="509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676900" y="2501899"/>
            <a:ext cx="361950" cy="509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3" name="Object 3"/>
          <p:cNvGraphicFramePr>
            <a:graphicFrameLocks noChangeAspect="1"/>
          </p:cNvGraphicFramePr>
          <p:nvPr/>
        </p:nvGraphicFramePr>
        <p:xfrm>
          <a:off x="6448425" y="2976563"/>
          <a:ext cx="485775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37" imgW="190440" imgH="177480" progId="Equation.DSMT4">
                  <p:embed/>
                </p:oleObj>
              </mc:Choice>
              <mc:Fallback>
                <p:oleObj name="Equation" r:id="rId37" imgW="190440" imgH="177480" progId="Equation.DSMT4">
                  <p:embed/>
                  <p:pic>
                    <p:nvPicPr>
                      <p:cNvPr id="4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8425" y="2976563"/>
                        <a:ext cx="485775" cy="452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5"/>
          <p:cNvGraphicFramePr>
            <a:graphicFrameLocks noChangeAspect="1"/>
          </p:cNvGraphicFramePr>
          <p:nvPr/>
        </p:nvGraphicFramePr>
        <p:xfrm>
          <a:off x="7675563" y="2971800"/>
          <a:ext cx="325437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39" imgW="126720" imgH="177480" progId="Equation.DSMT4">
                  <p:embed/>
                </p:oleObj>
              </mc:Choice>
              <mc:Fallback>
                <p:oleObj name="Equation" r:id="rId39" imgW="126720" imgH="177480" progId="Equation.DSMT4">
                  <p:embed/>
                  <p:pic>
                    <p:nvPicPr>
                      <p:cNvPr id="4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5563" y="2971800"/>
                        <a:ext cx="325437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5" name="Straight Arrow Connector 44"/>
          <p:cNvCxnSpPr/>
          <p:nvPr/>
        </p:nvCxnSpPr>
        <p:spPr>
          <a:xfrm flipH="1">
            <a:off x="6629402" y="2514600"/>
            <a:ext cx="609598" cy="514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7315200" y="25146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6" name="Object 3"/>
          <p:cNvGraphicFramePr>
            <a:graphicFrameLocks noChangeAspect="1"/>
          </p:cNvGraphicFramePr>
          <p:nvPr/>
        </p:nvGraphicFramePr>
        <p:xfrm>
          <a:off x="6029325" y="3741738"/>
          <a:ext cx="323850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40" imgW="126720" imgH="164880" progId="Equation.DSMT4">
                  <p:embed/>
                </p:oleObj>
              </mc:Choice>
              <mc:Fallback>
                <p:oleObj name="Equation" r:id="rId40" imgW="126720" imgH="164880" progId="Equation.DSMT4">
                  <p:embed/>
                  <p:pic>
                    <p:nvPicPr>
                      <p:cNvPr id="5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9325" y="3741738"/>
                        <a:ext cx="323850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"/>
          <p:cNvGraphicFramePr>
            <a:graphicFrameLocks noChangeAspect="1"/>
          </p:cNvGraphicFramePr>
          <p:nvPr/>
        </p:nvGraphicFramePr>
        <p:xfrm>
          <a:off x="6837363" y="3810000"/>
          <a:ext cx="325437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41" imgW="126720" imgH="164880" progId="Equation.DSMT4">
                  <p:embed/>
                </p:oleObj>
              </mc:Choice>
              <mc:Fallback>
                <p:oleObj name="Equation" r:id="rId41" imgW="126720" imgH="164880" progId="Equation.DSMT4">
                  <p:embed/>
                  <p:pic>
                    <p:nvPicPr>
                      <p:cNvPr id="5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7363" y="3810000"/>
                        <a:ext cx="325437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8" name="Straight Arrow Connector 57"/>
          <p:cNvCxnSpPr/>
          <p:nvPr/>
        </p:nvCxnSpPr>
        <p:spPr>
          <a:xfrm rot="10800000" flipV="1">
            <a:off x="6219825" y="3376612"/>
            <a:ext cx="428625" cy="357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6648450" y="3376612"/>
            <a:ext cx="361950" cy="433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Object 3"/>
          <p:cNvGraphicFramePr>
            <a:graphicFrameLocks noChangeAspect="1"/>
          </p:cNvGraphicFramePr>
          <p:nvPr/>
        </p:nvGraphicFramePr>
        <p:xfrm>
          <a:off x="7404100" y="4040187"/>
          <a:ext cx="290513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43" imgW="114120" imgH="177480" progId="Equation.DSMT4">
                  <p:embed/>
                </p:oleObj>
              </mc:Choice>
              <mc:Fallback>
                <p:oleObj name="Equation" r:id="rId43" imgW="114120" imgH="177480" progId="Equation.DSMT4">
                  <p:embed/>
                  <p:pic>
                    <p:nvPicPr>
                      <p:cNvPr id="6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4100" y="4040187"/>
                        <a:ext cx="290513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5"/>
          <p:cNvGraphicFramePr>
            <a:graphicFrameLocks noChangeAspect="1"/>
          </p:cNvGraphicFramePr>
          <p:nvPr/>
        </p:nvGraphicFramePr>
        <p:xfrm>
          <a:off x="8013700" y="4038600"/>
          <a:ext cx="292100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44" imgW="114120" imgH="177480" progId="Equation.DSMT4">
                  <p:embed/>
                </p:oleObj>
              </mc:Choice>
              <mc:Fallback>
                <p:oleObj name="Equation" r:id="rId44" imgW="114120" imgH="177480" progId="Equation.DSMT4">
                  <p:embed/>
                  <p:pic>
                    <p:nvPicPr>
                      <p:cNvPr id="6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3700" y="4038600"/>
                        <a:ext cx="292100" cy="45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3" name="Straight Arrow Connector 62"/>
          <p:cNvCxnSpPr/>
          <p:nvPr/>
        </p:nvCxnSpPr>
        <p:spPr>
          <a:xfrm flipH="1">
            <a:off x="7632700" y="3427412"/>
            <a:ext cx="247652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7880350" y="3427412"/>
            <a:ext cx="28575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" name="Object 3"/>
          <p:cNvGraphicFramePr>
            <a:graphicFrameLocks noChangeAspect="1"/>
          </p:cNvGraphicFramePr>
          <p:nvPr/>
        </p:nvGraphicFramePr>
        <p:xfrm>
          <a:off x="5791200" y="4876800"/>
          <a:ext cx="323850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Equation" r:id="rId45" imgW="126720" imgH="164880" progId="Equation.DSMT4">
                  <p:embed/>
                </p:oleObj>
              </mc:Choice>
              <mc:Fallback>
                <p:oleObj name="Equation" r:id="rId45" imgW="126720" imgH="164880" progId="Equation.DSMT4">
                  <p:embed/>
                  <p:pic>
                    <p:nvPicPr>
                      <p:cNvPr id="6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876800"/>
                        <a:ext cx="323850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5"/>
          <p:cNvGraphicFramePr>
            <a:graphicFrameLocks noChangeAspect="1"/>
          </p:cNvGraphicFramePr>
          <p:nvPr/>
        </p:nvGraphicFramePr>
        <p:xfrm>
          <a:off x="6248400" y="4876800"/>
          <a:ext cx="325437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Equation" r:id="rId46" imgW="126720" imgH="164880" progId="Equation.DSMT4">
                  <p:embed/>
                </p:oleObj>
              </mc:Choice>
              <mc:Fallback>
                <p:oleObj name="Equation" r:id="rId46" imgW="126720" imgH="164880" progId="Equation.DSMT4">
                  <p:embed/>
                  <p:pic>
                    <p:nvPicPr>
                      <p:cNvPr id="6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876800"/>
                        <a:ext cx="325437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7" name="Straight Arrow Connector 66"/>
          <p:cNvCxnSpPr/>
          <p:nvPr/>
        </p:nvCxnSpPr>
        <p:spPr>
          <a:xfrm flipH="1">
            <a:off x="5943600" y="4178299"/>
            <a:ext cx="247652" cy="6985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6191250" y="4178299"/>
            <a:ext cx="209550" cy="6985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" name="Object 3"/>
          <p:cNvGraphicFramePr>
            <a:graphicFrameLocks noChangeAspect="1"/>
          </p:cNvGraphicFramePr>
          <p:nvPr/>
        </p:nvGraphicFramePr>
        <p:xfrm>
          <a:off x="6629400" y="4889501"/>
          <a:ext cx="323850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Equation" r:id="rId47" imgW="126720" imgH="164880" progId="Equation.DSMT4">
                  <p:embed/>
                </p:oleObj>
              </mc:Choice>
              <mc:Fallback>
                <p:oleObj name="Equation" r:id="rId47" imgW="126720" imgH="164880" progId="Equation.DSMT4">
                  <p:embed/>
                  <p:pic>
                    <p:nvPicPr>
                      <p:cNvPr id="7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4889501"/>
                        <a:ext cx="323850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5"/>
          <p:cNvGraphicFramePr>
            <a:graphicFrameLocks noChangeAspect="1"/>
          </p:cNvGraphicFramePr>
          <p:nvPr/>
        </p:nvGraphicFramePr>
        <p:xfrm>
          <a:off x="7086600" y="4889501"/>
          <a:ext cx="325437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Equation" r:id="rId48" imgW="126720" imgH="164880" progId="Equation.DSMT4">
                  <p:embed/>
                </p:oleObj>
              </mc:Choice>
              <mc:Fallback>
                <p:oleObj name="Equation" r:id="rId48" imgW="126720" imgH="164880" progId="Equation.DSMT4">
                  <p:embed/>
                  <p:pic>
                    <p:nvPicPr>
                      <p:cNvPr id="7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4889501"/>
                        <a:ext cx="325437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3" name="Straight Arrow Connector 72"/>
          <p:cNvCxnSpPr/>
          <p:nvPr/>
        </p:nvCxnSpPr>
        <p:spPr>
          <a:xfrm flipH="1">
            <a:off x="6781800" y="4191000"/>
            <a:ext cx="247652" cy="6985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7029450" y="4191000"/>
            <a:ext cx="209550" cy="6985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3" name="Object 8"/>
          <p:cNvGraphicFramePr>
            <a:graphicFrameLocks noChangeAspect="1"/>
          </p:cNvGraphicFramePr>
          <p:nvPr/>
        </p:nvGraphicFramePr>
        <p:xfrm>
          <a:off x="3886200" y="5945187"/>
          <a:ext cx="9144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Equation" r:id="rId49" imgW="419040" imgH="177480" progId="Equation.DSMT4">
                  <p:embed/>
                </p:oleObj>
              </mc:Choice>
              <mc:Fallback>
                <p:oleObj name="Equation" r:id="rId49" imgW="419040" imgH="177480" progId="Equation.DSMT4">
                  <p:embed/>
                  <p:pic>
                    <p:nvPicPr>
                      <p:cNvPr id="83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945187"/>
                        <a:ext cx="914400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" name="Object 9"/>
          <p:cNvGraphicFramePr>
            <a:graphicFrameLocks noChangeAspect="1"/>
          </p:cNvGraphicFramePr>
          <p:nvPr/>
        </p:nvGraphicFramePr>
        <p:xfrm>
          <a:off x="4754562" y="5951538"/>
          <a:ext cx="2865438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Equation" r:id="rId51" imgW="1358640" imgH="164880" progId="Equation.DSMT4">
                  <p:embed/>
                </p:oleObj>
              </mc:Choice>
              <mc:Fallback>
                <p:oleObj name="Equation" r:id="rId51" imgW="1358640" imgH="164880" progId="Equation.DSMT4">
                  <p:embed/>
                  <p:pic>
                    <p:nvPicPr>
                      <p:cNvPr id="8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4562" y="5951538"/>
                        <a:ext cx="2865438" cy="34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" name="Object 10"/>
          <p:cNvGraphicFramePr>
            <a:graphicFrameLocks noChangeAspect="1"/>
          </p:cNvGraphicFramePr>
          <p:nvPr/>
        </p:nvGraphicFramePr>
        <p:xfrm>
          <a:off x="7588250" y="5943600"/>
          <a:ext cx="71755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Equation" r:id="rId53" imgW="330120" imgH="177480" progId="Equation.DSMT4">
                  <p:embed/>
                </p:oleObj>
              </mc:Choice>
              <mc:Fallback>
                <p:oleObj name="Equation" r:id="rId53" imgW="330120" imgH="177480" progId="Equation.DSMT4">
                  <p:embed/>
                  <p:pic>
                    <p:nvPicPr>
                      <p:cNvPr id="85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8250" y="5943600"/>
                        <a:ext cx="717550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5029200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55"/>
              </a:rPr>
              <a:t>www.BCMath.ca</a:t>
            </a:r>
            <a:r>
              <a:rPr lang="en-US" sz="1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1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534400" cy="792162"/>
          </a:xfrm>
        </p:spPr>
        <p:txBody>
          <a:bodyPr/>
          <a:lstStyle/>
          <a:p>
            <a:r>
              <a:rPr lang="en-CA" dirty="0"/>
              <a:t>Prime Factorization of Perfect Squares: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305800" cy="2057400"/>
          </a:xfrm>
        </p:spPr>
        <p:txBody>
          <a:bodyPr/>
          <a:lstStyle/>
          <a:p>
            <a:r>
              <a:rPr lang="en-CA" dirty="0"/>
              <a:t>Find the prime factorization of each of the following perfect squares: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3429000"/>
            <a:ext cx="8305800" cy="990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do</a:t>
            </a:r>
            <a:r>
              <a:rPr kumimoji="0" lang="en-CA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you notice about the prime factorization of perfect squares?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457200" y="2095500"/>
          <a:ext cx="838200" cy="513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330120" imgH="203040" progId="Equation.DSMT4">
                  <p:embed/>
                </p:oleObj>
              </mc:Choice>
              <mc:Fallback>
                <p:oleObj name="Equation" r:id="rId4" imgW="330120" imgH="203040" progId="Equation.DSMT4">
                  <p:embed/>
                  <p:pic>
                    <p:nvPicPr>
                      <p:cNvPr id="2457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095500"/>
                        <a:ext cx="838200" cy="5131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327025" y="2840038"/>
          <a:ext cx="968375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6" imgW="380880" imgH="203040" progId="Equation.DSMT4">
                  <p:embed/>
                </p:oleObj>
              </mc:Choice>
              <mc:Fallback>
                <p:oleObj name="Equation" r:id="rId6" imgW="380880" imgH="203040" progId="Equation.DSMT4">
                  <p:embed/>
                  <p:pic>
                    <p:nvPicPr>
                      <p:cNvPr id="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" y="2840038"/>
                        <a:ext cx="968375" cy="512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4076700" y="2095500"/>
          <a:ext cx="125730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8" imgW="495000" imgH="203040" progId="Equation.DSMT4">
                  <p:embed/>
                </p:oleObj>
              </mc:Choice>
              <mc:Fallback>
                <p:oleObj name="Equation" r:id="rId8" imgW="495000" imgH="203040" progId="Equation.DSMT4">
                  <p:embed/>
                  <p:pic>
                    <p:nvPicPr>
                      <p:cNvPr id="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6700" y="2095500"/>
                        <a:ext cx="1257300" cy="51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4183063" y="2840038"/>
          <a:ext cx="1227137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10" imgW="482400" imgH="203040" progId="Equation.DSMT4">
                  <p:embed/>
                </p:oleObj>
              </mc:Choice>
              <mc:Fallback>
                <p:oleObj name="Equation" r:id="rId10" imgW="482400" imgH="203040" progId="Equation.DSMT4">
                  <p:embed/>
                  <p:pic>
                    <p:nvPicPr>
                      <p:cNvPr id="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3063" y="2840038"/>
                        <a:ext cx="1227137" cy="512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1385888" y="2133600"/>
          <a:ext cx="1128712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2" imgW="444240" imgH="164880" progId="Equation.DSMT4">
                  <p:embed/>
                </p:oleObj>
              </mc:Choice>
              <mc:Fallback>
                <p:oleObj name="Equation" r:id="rId12" imgW="444240" imgH="164880" progId="Equation.DSMT4">
                  <p:embed/>
                  <p:pic>
                    <p:nvPicPr>
                      <p:cNvPr id="1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5888" y="2133600"/>
                        <a:ext cx="1128712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1430338" y="2860675"/>
          <a:ext cx="1160462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4" imgW="457200" imgH="164880" progId="Equation.DSMT4">
                  <p:embed/>
                </p:oleObj>
              </mc:Choice>
              <mc:Fallback>
                <p:oleObj name="Equation" r:id="rId14" imgW="457200" imgH="164880" progId="Equation.DSMT4">
                  <p:embed/>
                  <p:pic>
                    <p:nvPicPr>
                      <p:cNvPr id="1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0338" y="2860675"/>
                        <a:ext cx="1160462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5410200" y="2057400"/>
          <a:ext cx="2160587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6" imgW="850680" imgH="177480" progId="Equation.DSMT4">
                  <p:embed/>
                </p:oleObj>
              </mc:Choice>
              <mc:Fallback>
                <p:oleObj name="Equation" r:id="rId16" imgW="850680" imgH="177480" progId="Equation.DSMT4">
                  <p:embed/>
                  <p:pic>
                    <p:nvPicPr>
                      <p:cNvPr id="1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057400"/>
                        <a:ext cx="2160587" cy="44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5438775" y="2743200"/>
          <a:ext cx="2257425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8" imgW="888840" imgH="177480" progId="Equation.DSMT4">
                  <p:embed/>
                </p:oleObj>
              </mc:Choice>
              <mc:Fallback>
                <p:oleObj name="Equation" r:id="rId18" imgW="888840" imgH="177480" progId="Equation.DSMT4">
                  <p:embed/>
                  <p:pic>
                    <p:nvPicPr>
                      <p:cNvPr id="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8775" y="2743200"/>
                        <a:ext cx="2257425" cy="449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ontent Placeholder 2"/>
          <p:cNvSpPr txBox="1">
            <a:spLocks/>
          </p:cNvSpPr>
          <p:nvPr/>
        </p:nvSpPr>
        <p:spPr>
          <a:xfrm>
            <a:off x="304800" y="4343400"/>
            <a:ext cx="8305800" cy="198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 perfect</a:t>
            </a:r>
            <a:r>
              <a:rPr kumimoji="0" lang="en-CA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squares have factors that </a:t>
            </a:r>
            <a:r>
              <a:rPr kumimoji="0" lang="en-CA" sz="2400" b="1" i="0" u="sng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comes in pairs</a:t>
            </a:r>
            <a:br>
              <a:rPr kumimoji="0" lang="en-CA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CA" sz="2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en-CA" sz="2400" baseline="0" dirty="0"/>
              <a:t>Thi</a:t>
            </a:r>
            <a:r>
              <a:rPr lang="en-CA" sz="2400" dirty="0"/>
              <a:t>s is because there needs to be two of every factor to be a perfect square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5029200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20"/>
              </a:rPr>
              <a:t>www.BCMath.ca</a:t>
            </a:r>
            <a:r>
              <a:rPr lang="en-US" sz="1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0110" y="177657"/>
            <a:ext cx="8534400" cy="695180"/>
          </a:xfrm>
        </p:spPr>
        <p:txBody>
          <a:bodyPr/>
          <a:lstStyle/>
          <a:p>
            <a:r>
              <a:rPr lang="en-CA" dirty="0"/>
              <a:t>Find the square root of 900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7928" y="983671"/>
            <a:ext cx="172835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600" dirty="0"/>
              <a:t>Method 1: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0851" y="1587645"/>
          <a:ext cx="8255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4" imgW="825480" imgH="444240" progId="Equation.DSMT4">
                  <p:embed/>
                </p:oleObj>
              </mc:Choice>
              <mc:Fallback>
                <p:oleObj name="Equation" r:id="rId4" imgW="825480" imgH="4442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1" y="1587645"/>
                        <a:ext cx="8255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41273" y="1025234"/>
            <a:ext cx="172835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600" dirty="0"/>
              <a:t>Method 2: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704196" y="1629208"/>
          <a:ext cx="8255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6" imgW="825480" imgH="444240" progId="Equation.DSMT4">
                  <p:embed/>
                </p:oleObj>
              </mc:Choice>
              <mc:Fallback>
                <p:oleObj name="Equation" r:id="rId6" imgW="825480" imgH="44424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4196" y="1629208"/>
                        <a:ext cx="8255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H="1">
            <a:off x="3990109" y="2161309"/>
            <a:ext cx="900546" cy="4017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430982" y="2175164"/>
            <a:ext cx="1039091" cy="3740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3776519" y="2661515"/>
          <a:ext cx="381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7" imgW="380880" imgH="317160" progId="Equation.DSMT4">
                  <p:embed/>
                </p:oleObj>
              </mc:Choice>
              <mc:Fallback>
                <p:oleObj name="Equation" r:id="rId7" imgW="380880" imgH="31716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6519" y="2661515"/>
                        <a:ext cx="3810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6310313" y="2633230"/>
          <a:ext cx="3556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9" imgW="355320" imgH="317160" progId="Equation.DSMT4">
                  <p:embed/>
                </p:oleObj>
              </mc:Choice>
              <mc:Fallback>
                <p:oleObj name="Equation" r:id="rId9" imgW="355320" imgH="317160" progId="Equation.DSMT4">
                  <p:embed/>
                  <p:pic>
                    <p:nvPicPr>
                      <p:cNvPr id="2355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0313" y="2633230"/>
                        <a:ext cx="3556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flipH="1">
            <a:off x="3325091" y="3034143"/>
            <a:ext cx="540326" cy="4017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045526" y="3047999"/>
            <a:ext cx="554183" cy="40178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5860473" y="2992580"/>
            <a:ext cx="540326" cy="4017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580908" y="3006436"/>
            <a:ext cx="554183" cy="40178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3213965" y="3506788"/>
          <a:ext cx="2032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1" imgW="203040" imgH="317160" progId="Equation.DSMT4">
                  <p:embed/>
                </p:oleObj>
              </mc:Choice>
              <mc:Fallback>
                <p:oleObj name="Equation" r:id="rId11" imgW="203040" imgH="317160" progId="Equation.DSMT4">
                  <p:embed/>
                  <p:pic>
                    <p:nvPicPr>
                      <p:cNvPr id="2355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3965" y="3506788"/>
                        <a:ext cx="2032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4453803" y="3534207"/>
          <a:ext cx="3556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13" imgW="355320" imgH="317160" progId="Equation.DSMT4">
                  <p:embed/>
                </p:oleObj>
              </mc:Choice>
              <mc:Fallback>
                <p:oleObj name="Equation" r:id="rId13" imgW="355320" imgH="317160" progId="Equation.DSMT4">
                  <p:embed/>
                  <p:pic>
                    <p:nvPicPr>
                      <p:cNvPr id="2355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3803" y="3534207"/>
                        <a:ext cx="3556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0" name="Object 8"/>
          <p:cNvGraphicFramePr>
            <a:graphicFrameLocks noChangeAspect="1"/>
          </p:cNvGraphicFramePr>
          <p:nvPr/>
        </p:nvGraphicFramePr>
        <p:xfrm>
          <a:off x="5757863" y="3486150"/>
          <a:ext cx="215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14" imgW="215640" imgH="304560" progId="Equation.DSMT4">
                  <p:embed/>
                </p:oleObj>
              </mc:Choice>
              <mc:Fallback>
                <p:oleObj name="Equation" r:id="rId14" imgW="215640" imgH="304560" progId="Equation.DSMT4">
                  <p:embed/>
                  <p:pic>
                    <p:nvPicPr>
                      <p:cNvPr id="2356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7863" y="3486150"/>
                        <a:ext cx="2159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1" name="Object 9"/>
          <p:cNvGraphicFramePr>
            <a:graphicFrameLocks noChangeAspect="1"/>
          </p:cNvGraphicFramePr>
          <p:nvPr/>
        </p:nvGraphicFramePr>
        <p:xfrm>
          <a:off x="7072313" y="3484563"/>
          <a:ext cx="1905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16" imgW="190440" imgH="304560" progId="Equation.DSMT4">
                  <p:embed/>
                </p:oleObj>
              </mc:Choice>
              <mc:Fallback>
                <p:oleObj name="Equation" r:id="rId16" imgW="190440" imgH="304560" progId="Equation.DSMT4">
                  <p:embed/>
                  <p:pic>
                    <p:nvPicPr>
                      <p:cNvPr id="2356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2313" y="3484563"/>
                        <a:ext cx="1905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Straight Arrow Connector 27"/>
          <p:cNvCxnSpPr/>
          <p:nvPr/>
        </p:nvCxnSpPr>
        <p:spPr>
          <a:xfrm flipH="1">
            <a:off x="4197927" y="3865417"/>
            <a:ext cx="360218" cy="4433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738254" y="3879273"/>
            <a:ext cx="374073" cy="4156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Object 8"/>
          <p:cNvGraphicFramePr>
            <a:graphicFrameLocks noChangeAspect="1"/>
          </p:cNvGraphicFramePr>
          <p:nvPr/>
        </p:nvGraphicFramePr>
        <p:xfrm>
          <a:off x="4109179" y="4358987"/>
          <a:ext cx="215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18" imgW="215640" imgH="304560" progId="Equation.DSMT4">
                  <p:embed/>
                </p:oleObj>
              </mc:Choice>
              <mc:Fallback>
                <p:oleObj name="Equation" r:id="rId18" imgW="215640" imgH="304560" progId="Equation.DSMT4">
                  <p:embed/>
                  <p:pic>
                    <p:nvPicPr>
                      <p:cNvPr id="3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9179" y="4358987"/>
                        <a:ext cx="2159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9"/>
          <p:cNvGraphicFramePr>
            <a:graphicFrameLocks noChangeAspect="1"/>
          </p:cNvGraphicFramePr>
          <p:nvPr/>
        </p:nvGraphicFramePr>
        <p:xfrm>
          <a:off x="5049544" y="4357400"/>
          <a:ext cx="1905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19" imgW="190440" imgH="304560" progId="Equation.DSMT4">
                  <p:embed/>
                </p:oleObj>
              </mc:Choice>
              <mc:Fallback>
                <p:oleObj name="Equation" r:id="rId19" imgW="190440" imgH="304560" progId="Equation.DSMT4">
                  <p:embed/>
                  <p:pic>
                    <p:nvPicPr>
                      <p:cNvPr id="3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9544" y="4357400"/>
                        <a:ext cx="1905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4" name="Straight Arrow Connector 33"/>
          <p:cNvCxnSpPr/>
          <p:nvPr/>
        </p:nvCxnSpPr>
        <p:spPr>
          <a:xfrm flipH="1">
            <a:off x="2826327" y="3851563"/>
            <a:ext cx="360218" cy="4433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366654" y="3865419"/>
            <a:ext cx="374073" cy="4156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Object 8"/>
          <p:cNvGraphicFramePr>
            <a:graphicFrameLocks noChangeAspect="1"/>
          </p:cNvGraphicFramePr>
          <p:nvPr/>
        </p:nvGraphicFramePr>
        <p:xfrm>
          <a:off x="2749550" y="4352925"/>
          <a:ext cx="190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20" imgW="190440" imgH="317160" progId="Equation.DSMT4">
                  <p:embed/>
                </p:oleObj>
              </mc:Choice>
              <mc:Fallback>
                <p:oleObj name="Equation" r:id="rId20" imgW="190440" imgH="317160" progId="Equation.DSMT4">
                  <p:embed/>
                  <p:pic>
                    <p:nvPicPr>
                      <p:cNvPr id="3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9550" y="4352925"/>
                        <a:ext cx="1905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9"/>
          <p:cNvGraphicFramePr>
            <a:graphicFrameLocks noChangeAspect="1"/>
          </p:cNvGraphicFramePr>
          <p:nvPr/>
        </p:nvGraphicFramePr>
        <p:xfrm>
          <a:off x="3678238" y="4337050"/>
          <a:ext cx="190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22" imgW="190440" imgH="317160" progId="Equation.DSMT4">
                  <p:embed/>
                </p:oleObj>
              </mc:Choice>
              <mc:Fallback>
                <p:oleObj name="Equation" r:id="rId22" imgW="190440" imgH="317160" progId="Equation.DSMT4">
                  <p:embed/>
                  <p:pic>
                    <p:nvPicPr>
                      <p:cNvPr id="3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8238" y="4337050"/>
                        <a:ext cx="1905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3368964" y="5210751"/>
          <a:ext cx="5588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24" imgW="558720" imgH="317160" progId="Equation.DSMT4">
                  <p:embed/>
                </p:oleObj>
              </mc:Choice>
              <mc:Fallback>
                <p:oleObj name="Equation" r:id="rId24" imgW="558720" imgH="317160" progId="Equation.DSMT4">
                  <p:embed/>
                  <p:pic>
                    <p:nvPicPr>
                      <p:cNvPr id="38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8964" y="5210751"/>
                        <a:ext cx="5588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3995882" y="5210753"/>
          <a:ext cx="27686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26" imgW="2768400" imgH="317160" progId="Equation.DSMT4">
                  <p:embed/>
                </p:oleObj>
              </mc:Choice>
              <mc:Fallback>
                <p:oleObj name="Equation" r:id="rId26" imgW="2768400" imgH="317160" progId="Equation.DSMT4">
                  <p:embed/>
                  <p:pic>
                    <p:nvPicPr>
                      <p:cNvPr id="39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882" y="5210753"/>
                        <a:ext cx="27686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Oval 39"/>
          <p:cNvSpPr/>
          <p:nvPr/>
        </p:nvSpPr>
        <p:spPr>
          <a:xfrm>
            <a:off x="4197926" y="5070760"/>
            <a:ext cx="1260764" cy="59574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Oval 40"/>
          <p:cNvSpPr/>
          <p:nvPr/>
        </p:nvSpPr>
        <p:spPr>
          <a:xfrm>
            <a:off x="5583379" y="5070760"/>
            <a:ext cx="1260764" cy="59574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42" name="Object 41"/>
          <p:cNvGraphicFramePr>
            <a:graphicFrameLocks noChangeAspect="1"/>
          </p:cNvGraphicFramePr>
          <p:nvPr/>
        </p:nvGraphicFramePr>
        <p:xfrm>
          <a:off x="298460" y="2273300"/>
          <a:ext cx="1905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28" imgW="1904760" imgH="317160" progId="Equation.DSMT4">
                  <p:embed/>
                </p:oleObj>
              </mc:Choice>
              <mc:Fallback>
                <p:oleObj name="Equation" r:id="rId28" imgW="1904760" imgH="317160" progId="Equation.DSMT4">
                  <p:embed/>
                  <p:pic>
                    <p:nvPicPr>
                      <p:cNvPr id="42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60" y="2273300"/>
                        <a:ext cx="19050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/>
        </p:nvGraphicFramePr>
        <p:xfrm>
          <a:off x="303227" y="2833688"/>
          <a:ext cx="1536701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30" imgW="1536480" imgH="444240" progId="Equation.DSMT4">
                  <p:embed/>
                </p:oleObj>
              </mc:Choice>
              <mc:Fallback>
                <p:oleObj name="Equation" r:id="rId30" imgW="1536480" imgH="444240" progId="Equation.DSMT4">
                  <p:embed/>
                  <p:pic>
                    <p:nvPicPr>
                      <p:cNvPr id="43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27" y="2833688"/>
                        <a:ext cx="1536701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2895600" y="5665113"/>
            <a:ext cx="185178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>
                <a:solidFill>
                  <a:srgbClr val="FF0000"/>
                </a:solidFill>
              </a:rPr>
              <a:t>So therefore:</a:t>
            </a:r>
          </a:p>
        </p:txBody>
      </p:sp>
      <p:graphicFrame>
        <p:nvGraphicFramePr>
          <p:cNvPr id="44" name="Object 43"/>
          <p:cNvGraphicFramePr>
            <a:graphicFrameLocks noChangeAspect="1"/>
          </p:cNvGraphicFramePr>
          <p:nvPr/>
        </p:nvGraphicFramePr>
        <p:xfrm>
          <a:off x="3124200" y="6108700"/>
          <a:ext cx="22733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32" imgW="2273040" imgH="444240" progId="Equation.DSMT4">
                  <p:embed/>
                </p:oleObj>
              </mc:Choice>
              <mc:Fallback>
                <p:oleObj name="Equation" r:id="rId32" imgW="2273040" imgH="444240" progId="Equation.DSMT4">
                  <p:embed/>
                  <p:pic>
                    <p:nvPicPr>
                      <p:cNvPr id="44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6108700"/>
                        <a:ext cx="22733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/>
        </p:nvGraphicFramePr>
        <p:xfrm>
          <a:off x="5562600" y="6172200"/>
          <a:ext cx="6731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34" imgW="672840" imgH="304560" progId="Equation.DSMT4">
                  <p:embed/>
                </p:oleObj>
              </mc:Choice>
              <mc:Fallback>
                <p:oleObj name="Equation" r:id="rId34" imgW="672840" imgH="304560" progId="Equation.DSMT4">
                  <p:embed/>
                  <p:pic>
                    <p:nvPicPr>
                      <p:cNvPr id="45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6172200"/>
                        <a:ext cx="6731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40" grpId="0" animBg="1"/>
      <p:bldP spid="41" grpId="0" animBg="1"/>
      <p:bldP spid="3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PASSING_SCORE" val="100.0000000000"/>
  <p:tag name="GENSWF_OUTPUT_FILE_NAME" val="m8pch71"/>
  <p:tag name="ISPRING_RESOURCE_PATHS_HASH" val="8ce696e9412443ecc57c32ed4796326ae4778a"/>
  <p:tag name="ISPRING_RESOURCE_PATHS_HASH_2" val="aacc26158c8d902d9db6a329d3b2c8ed7a5df6"/>
  <p:tag name="ISPRING_ULTRA_SCORM_COURSE_ID" val="0F21E495-A9AB-4699-A411-3E04AAFD82D9"/>
  <p:tag name="ISPRING_SCORM_RATE_SLIDES" val="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OUTPUT_FOLDER" val="C:\Users\Danny\Dropbox\Website\M8P"/>
  <p:tag name="ISPRING_PRESENTATION_TITLE" val="Section 7.1 Squares and Square Roots"/>
  <p:tag name="ISPRING_RESOURCE_PATHS_HASH_PRESENTER" val="7147cd59181ef3d61aa8cfbe15f6b59eab89993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127</TotalTime>
  <Words>468</Words>
  <Application>Microsoft Office PowerPoint</Application>
  <PresentationFormat>On-screen Show (4:3)</PresentationFormat>
  <Paragraphs>65</Paragraphs>
  <Slides>12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Calibri</vt:lpstr>
      <vt:lpstr>Century Schoolbook</vt:lpstr>
      <vt:lpstr>Wingdings</vt:lpstr>
      <vt:lpstr>Wingdings 2</vt:lpstr>
      <vt:lpstr>Oriel</vt:lpstr>
      <vt:lpstr>Equation</vt:lpstr>
      <vt:lpstr>MathType 6.0 Equation</vt:lpstr>
      <vt:lpstr>Section 7.1 Square and Square Roots</vt:lpstr>
      <vt:lpstr>PowerPoint Presentation</vt:lpstr>
      <vt:lpstr>Ex: Given the following integers, indicate which of the following is a perfect square: </vt:lpstr>
      <vt:lpstr>II) Square Roots</vt:lpstr>
      <vt:lpstr>III) What are factors?</vt:lpstr>
      <vt:lpstr>IV) Prime Factorization</vt:lpstr>
      <vt:lpstr>Practice: Find the prime factorization of each number: </vt:lpstr>
      <vt:lpstr>Prime Factorization of Perfect Squares:</vt:lpstr>
      <vt:lpstr>Find the square root of 900</vt:lpstr>
      <vt:lpstr>PowerPoint Presentation</vt:lpstr>
      <vt:lpstr>The area of a square table is 256 m2.  </vt:lpstr>
      <vt:lpstr>Homework: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7.1 Squares and Square Roots</dc:title>
  <dc:creator>Danny Young</dc:creator>
  <cp:lastModifiedBy>Danny Young</cp:lastModifiedBy>
  <cp:revision>49</cp:revision>
  <dcterms:created xsi:type="dcterms:W3CDTF">2013-02-17T22:36:10Z</dcterms:created>
  <dcterms:modified xsi:type="dcterms:W3CDTF">2018-11-05T17:52:04Z</dcterms:modified>
</cp:coreProperties>
</file>